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83" r:id="rId4"/>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29A4302-AF57-4D70-B0CE-0EED007791B2}">
  <a:tblStyle styleId="{829A4302-AF57-4D70-B0CE-0EED007791B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723EFC5-47BA-4753-8568-2B90C609C57A}" styleName="Table_1">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2.xml"/><Relationship Id="rId4" Type="http://schemas.openxmlformats.org/officeDocument/2006/relationships/slideMaster" Target="slideMasters/slideMaster1.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2.xml"/><Relationship Id="rId147" Type="http://schemas.openxmlformats.org/officeDocument/2006/relationships/slide" Target="slides/slide140.xml"/><Relationship Id="rId6" Type="http://schemas.openxmlformats.org/officeDocument/2006/relationships/slideMaster" Target="slideMasters/slideMaster3.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10" Type="http://schemas.openxmlformats.org/officeDocument/2006/relationships/slide" Target="slides/slide103.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bugsnag.com/mongo-shard-key/"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Interactive</a:t>
            </a:r>
            <a:r>
              <a:rPr lang="en"/>
              <a:t> time - More tables in a single query. </a:t>
            </a:r>
          </a:p>
          <a:p>
            <a:pPr lvl="0">
              <a:spcBef>
                <a:spcPts val="0"/>
              </a:spcBef>
              <a:buNone/>
            </a:pPr>
            <a:r>
              <a:t/>
            </a:r>
            <a:endParaRPr/>
          </a:p>
          <a:p>
            <a:pPr lvl="0">
              <a:spcBef>
                <a:spcPts val="0"/>
              </a:spcBef>
              <a:buNone/>
            </a:pPr>
            <a:r>
              <a:rPr lang="en"/>
              <a:t>Json format and decrease requests</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Shape 1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9" name="Shape 11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Row Key / Partition Key</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8" name="Shape 1208"/>
        <p:cNvGrpSpPr/>
        <p:nvPr/>
      </p:nvGrpSpPr>
      <p:grpSpPr>
        <a:xfrm>
          <a:off x="0" y="0"/>
          <a:ext cx="0" cy="0"/>
          <a:chOff x="0" y="0"/>
          <a:chExt cx="0" cy="0"/>
        </a:xfrm>
      </p:grpSpPr>
      <p:sp>
        <p:nvSpPr>
          <p:cNvPr id="1209" name="Shape 1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0" name="Shape 12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Shape 1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0" name="Shape 12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Shape 1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9" name="Shape 12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110000"/>
              <a:buFont typeface="Arial"/>
              <a:buNone/>
            </a:pPr>
            <a:r>
              <a:rPr b="1" lang="en" sz="1000">
                <a:solidFill>
                  <a:schemeClr val="dk1"/>
                </a:solidFill>
                <a:latin typeface="Georgia"/>
                <a:ea typeface="Georgia"/>
                <a:cs typeface="Georgia"/>
                <a:sym typeface="Georgia"/>
              </a:rPr>
              <a:t>Indexes:</a:t>
            </a:r>
            <a:r>
              <a:rPr lang="en" sz="1000">
                <a:solidFill>
                  <a:schemeClr val="dk1"/>
                </a:solidFill>
                <a:latin typeface="Georgia"/>
                <a:ea typeface="Georgia"/>
                <a:cs typeface="Georgia"/>
                <a:sym typeface="Georgia"/>
              </a:rPr>
              <a:t> Which will contains the SSTable Index which maps row keys to their respective offsets in the Data file</a:t>
            </a:r>
            <a:br>
              <a:rPr lang="en" sz="1000">
                <a:solidFill>
                  <a:schemeClr val="dk1"/>
                </a:solidFill>
                <a:latin typeface="Georgia"/>
                <a:ea typeface="Georgia"/>
                <a:cs typeface="Georgia"/>
                <a:sym typeface="Georgia"/>
              </a:rPr>
            </a:br>
            <a:r>
              <a:rPr b="1" lang="en" sz="1000">
                <a:solidFill>
                  <a:schemeClr val="dk1"/>
                </a:solidFill>
                <a:latin typeface="Georgia"/>
                <a:ea typeface="Georgia"/>
                <a:cs typeface="Georgia"/>
                <a:sym typeface="Georgia"/>
              </a:rPr>
              <a:t>Memtable and Commit log:</a:t>
            </a:r>
            <a:r>
              <a:rPr lang="en" sz="1000">
                <a:solidFill>
                  <a:schemeClr val="dk1"/>
                </a:solidFill>
                <a:latin typeface="Georgia"/>
                <a:ea typeface="Georgia"/>
                <a:cs typeface="Georgia"/>
                <a:sym typeface="Georgia"/>
              </a:rPr>
              <a:t> When a write occurs, </a:t>
            </a:r>
            <a:r>
              <a:rPr b="1" lang="en" sz="1000">
                <a:solidFill>
                  <a:schemeClr val="dk1"/>
                </a:solidFill>
                <a:latin typeface="Georgia"/>
                <a:ea typeface="Georgia"/>
                <a:cs typeface="Georgia"/>
                <a:sym typeface="Georgia"/>
              </a:rPr>
              <a:t>Cassandra</a:t>
            </a:r>
            <a:r>
              <a:rPr lang="en" sz="1000">
                <a:solidFill>
                  <a:schemeClr val="dk1"/>
                </a:solidFill>
                <a:latin typeface="Georgia"/>
                <a:ea typeface="Georgia"/>
                <a:cs typeface="Georgia"/>
                <a:sym typeface="Georgia"/>
              </a:rPr>
              <a:t> stores the data in memory, the memtable, and also appends writes to the </a:t>
            </a:r>
            <a:r>
              <a:rPr b="1" lang="en" sz="1000">
                <a:solidFill>
                  <a:schemeClr val="dk1"/>
                </a:solidFill>
                <a:latin typeface="Georgia"/>
                <a:ea typeface="Georgia"/>
                <a:cs typeface="Georgia"/>
                <a:sym typeface="Georgia"/>
              </a:rPr>
              <a:t>commit log</a:t>
            </a:r>
            <a:r>
              <a:rPr lang="en" sz="1000">
                <a:solidFill>
                  <a:schemeClr val="dk1"/>
                </a:solidFill>
                <a:latin typeface="Georgia"/>
                <a:ea typeface="Georgia"/>
                <a:cs typeface="Georgia"/>
                <a:sym typeface="Georgia"/>
              </a:rPr>
              <a:t> on disk.</a:t>
            </a:r>
            <a:br>
              <a:rPr lang="en" sz="1000">
                <a:solidFill>
                  <a:schemeClr val="dk1"/>
                </a:solidFill>
                <a:latin typeface="Georgia"/>
                <a:ea typeface="Georgia"/>
                <a:cs typeface="Georgia"/>
                <a:sym typeface="Georgia"/>
              </a:rPr>
            </a:br>
            <a:r>
              <a:rPr b="1" lang="en" sz="1000">
                <a:solidFill>
                  <a:schemeClr val="dk1"/>
                </a:solidFill>
                <a:latin typeface="Georgia"/>
                <a:ea typeface="Georgia"/>
                <a:cs typeface="Georgia"/>
                <a:sym typeface="Georgia"/>
              </a:rPr>
              <a:t>SSTable:</a:t>
            </a:r>
            <a:r>
              <a:rPr lang="en" sz="1000">
                <a:solidFill>
                  <a:schemeClr val="dk1"/>
                </a:solidFill>
                <a:latin typeface="Georgia"/>
                <a:ea typeface="Georgia"/>
                <a:cs typeface="Georgia"/>
                <a:sym typeface="Georgia"/>
              </a:rPr>
              <a:t> </a:t>
            </a:r>
            <a:r>
              <a:rPr b="1" lang="en" sz="1000">
                <a:solidFill>
                  <a:schemeClr val="dk1"/>
                </a:solidFill>
                <a:latin typeface="Georgia"/>
                <a:ea typeface="Georgia"/>
                <a:cs typeface="Georgia"/>
                <a:sym typeface="Georgia"/>
              </a:rPr>
              <a:t>Cassandra</a:t>
            </a:r>
            <a:r>
              <a:rPr lang="en" sz="1000">
                <a:solidFill>
                  <a:schemeClr val="dk1"/>
                </a:solidFill>
                <a:latin typeface="Georgia"/>
                <a:ea typeface="Georgia"/>
                <a:cs typeface="Georgia"/>
                <a:sym typeface="Georgia"/>
              </a:rPr>
              <a:t> creates a new </a:t>
            </a:r>
            <a:r>
              <a:rPr b="1" lang="en" sz="1000">
                <a:solidFill>
                  <a:schemeClr val="dk1"/>
                </a:solidFill>
                <a:latin typeface="Georgia"/>
                <a:ea typeface="Georgia"/>
                <a:cs typeface="Georgia"/>
                <a:sym typeface="Georgia"/>
              </a:rPr>
              <a:t>SSTable</a:t>
            </a:r>
            <a:r>
              <a:rPr lang="en" sz="1000">
                <a:solidFill>
                  <a:schemeClr val="dk1"/>
                </a:solidFill>
                <a:latin typeface="Georgia"/>
                <a:ea typeface="Georgia"/>
                <a:cs typeface="Georgia"/>
                <a:sym typeface="Georgia"/>
              </a:rPr>
              <a:t> when the data of a column family in Memtable is flushed to disk.</a:t>
            </a:r>
            <a:br>
              <a:rPr lang="en" sz="1000">
                <a:solidFill>
                  <a:schemeClr val="dk1"/>
                </a:solidFill>
                <a:latin typeface="Georgia"/>
                <a:ea typeface="Georgia"/>
                <a:cs typeface="Georgia"/>
                <a:sym typeface="Georgia"/>
              </a:rPr>
            </a:br>
            <a:r>
              <a:rPr b="1" lang="en" sz="1000">
                <a:solidFill>
                  <a:schemeClr val="dk1"/>
                </a:solidFill>
                <a:latin typeface="Georgia"/>
                <a:ea typeface="Georgia"/>
                <a:cs typeface="Georgia"/>
                <a:sym typeface="Georgia"/>
              </a:rPr>
              <a:t>Compaction:</a:t>
            </a:r>
            <a:r>
              <a:rPr lang="en" sz="1000">
                <a:solidFill>
                  <a:schemeClr val="dk1"/>
                </a:solidFill>
                <a:latin typeface="Georgia"/>
                <a:ea typeface="Georgia"/>
                <a:cs typeface="Georgia"/>
                <a:sym typeface="Georgia"/>
              </a:rPr>
              <a:t> Compaction in Apache Cassandra refers to the operation of merging multiple SSTables into a single new one.</a:t>
            </a:r>
            <a:br>
              <a:rPr lang="en" sz="1000">
                <a:solidFill>
                  <a:schemeClr val="dk1"/>
                </a:solidFill>
                <a:latin typeface="Georgia"/>
                <a:ea typeface="Georgia"/>
                <a:cs typeface="Georgia"/>
                <a:sym typeface="Georgia"/>
              </a:rPr>
            </a:br>
          </a:p>
          <a:p>
            <a:pPr lvl="0" rtl="0">
              <a:spcBef>
                <a:spcPts val="0"/>
              </a:spcBef>
              <a:buClr>
                <a:schemeClr val="dk1"/>
              </a:buClr>
              <a:buSzPct val="110000"/>
              <a:buFont typeface="Arial"/>
              <a:buNone/>
            </a:pPr>
            <a:r>
              <a:rPr b="1" lang="en" sz="1000">
                <a:solidFill>
                  <a:schemeClr val="dk1"/>
                </a:solidFill>
                <a:latin typeface="Georgia"/>
                <a:ea typeface="Georgia"/>
                <a:cs typeface="Georgia"/>
                <a:sym typeface="Georgia"/>
              </a:rPr>
              <a:t>Admin:</a:t>
            </a:r>
            <a:r>
              <a:rPr lang="en" sz="1000">
                <a:solidFill>
                  <a:schemeClr val="dk1"/>
                </a:solidFill>
                <a:latin typeface="Georgia"/>
                <a:ea typeface="Georgia"/>
                <a:cs typeface="Georgia"/>
                <a:sym typeface="Georgia"/>
              </a:rPr>
              <a:t> These terms are related to data maintenance.</a:t>
            </a:r>
            <a:br>
              <a:rPr lang="en" sz="1000">
                <a:solidFill>
                  <a:schemeClr val="dk1"/>
                </a:solidFill>
                <a:latin typeface="Georgia"/>
                <a:ea typeface="Georgia"/>
                <a:cs typeface="Georgia"/>
                <a:sym typeface="Georgia"/>
              </a:rPr>
            </a:br>
            <a:r>
              <a:rPr b="1" lang="en" sz="1000">
                <a:solidFill>
                  <a:schemeClr val="dk1"/>
                </a:solidFill>
                <a:latin typeface="Georgia"/>
                <a:ea typeface="Georgia"/>
                <a:cs typeface="Georgia"/>
                <a:sym typeface="Georgia"/>
              </a:rPr>
              <a:t>Tools:</a:t>
            </a:r>
            <a:r>
              <a:rPr lang="en" sz="1000">
                <a:solidFill>
                  <a:schemeClr val="dk1"/>
                </a:solidFill>
                <a:latin typeface="Georgia"/>
                <a:ea typeface="Georgia"/>
                <a:cs typeface="Georgia"/>
                <a:sym typeface="Georgia"/>
              </a:rPr>
              <a:t> There are many tools which are used to manual flush memtables data into sstable, manual compaction of sstables, Repair node and etc.</a:t>
            </a:r>
            <a:br>
              <a:rPr lang="en" sz="1000">
                <a:solidFill>
                  <a:schemeClr val="dk1"/>
                </a:solidFill>
                <a:latin typeface="Georgia"/>
                <a:ea typeface="Georgia"/>
                <a:cs typeface="Georgia"/>
                <a:sym typeface="Georgia"/>
              </a:rPr>
            </a:br>
            <a:r>
              <a:rPr b="1" lang="en" sz="1000">
                <a:solidFill>
                  <a:schemeClr val="dk1"/>
                </a:solidFill>
                <a:latin typeface="Georgia"/>
                <a:ea typeface="Georgia"/>
                <a:cs typeface="Georgia"/>
                <a:sym typeface="Georgia"/>
              </a:rPr>
              <a:t>Monitoring: </a:t>
            </a:r>
            <a:r>
              <a:rPr lang="en" sz="1000">
                <a:solidFill>
                  <a:schemeClr val="dk1"/>
                </a:solidFill>
                <a:latin typeface="Georgia"/>
                <a:ea typeface="Georgia"/>
                <a:cs typeface="Georgia"/>
                <a:sym typeface="Georgia"/>
              </a:rPr>
              <a:t>It will monitor compaction performance, Thread pool and read/write latency statistics and Table statistics. Uses all these information for diagnosing issues and for planning capacity when performance characteristics of a Cassandra cluster are critical.</a:t>
            </a:r>
            <a:br>
              <a:rPr lang="en" sz="1000">
                <a:solidFill>
                  <a:schemeClr val="dk1"/>
                </a:solidFill>
                <a:latin typeface="Georgia"/>
                <a:ea typeface="Georgia"/>
                <a:cs typeface="Georgia"/>
                <a:sym typeface="Georgia"/>
              </a:rPr>
            </a:br>
            <a:r>
              <a:rPr b="1" lang="en" sz="1000">
                <a:solidFill>
                  <a:schemeClr val="dk1"/>
                </a:solidFill>
                <a:latin typeface="Georgia"/>
                <a:ea typeface="Georgia"/>
                <a:cs typeface="Georgia"/>
                <a:sym typeface="Georgia"/>
              </a:rPr>
              <a:t>Bootstrap:</a:t>
            </a:r>
            <a:r>
              <a:rPr lang="en" sz="1000">
                <a:solidFill>
                  <a:schemeClr val="dk1"/>
                </a:solidFill>
                <a:latin typeface="Georgia"/>
                <a:ea typeface="Georgia"/>
                <a:cs typeface="Georgia"/>
                <a:sym typeface="Georgia"/>
              </a:rPr>
              <a:t> Bootstrap service automatically redistributes cluster data when a new node is inserted.</a:t>
            </a:r>
            <a:br>
              <a:rPr lang="en" sz="1000">
                <a:solidFill>
                  <a:schemeClr val="dk1"/>
                </a:solidFill>
                <a:latin typeface="Georgia"/>
                <a:ea typeface="Georgia"/>
                <a:cs typeface="Georgia"/>
                <a:sym typeface="Georgia"/>
              </a:rPr>
            </a:br>
            <a:r>
              <a:rPr b="1" lang="en" sz="1000">
                <a:solidFill>
                  <a:schemeClr val="dk1"/>
                </a:solidFill>
                <a:latin typeface="Georgia"/>
                <a:ea typeface="Georgia"/>
                <a:cs typeface="Georgia"/>
                <a:sym typeface="Georgia"/>
              </a:rPr>
              <a:t>Hinted handoff:</a:t>
            </a:r>
            <a:r>
              <a:rPr lang="en" sz="1000">
                <a:solidFill>
                  <a:schemeClr val="dk1"/>
                </a:solidFill>
                <a:latin typeface="Georgia"/>
                <a:ea typeface="Georgia"/>
                <a:cs typeface="Georgia"/>
                <a:sym typeface="Georgia"/>
              </a:rPr>
              <a:t> When a write is performed and a replica node for the row is either known to be down ahead of time, or does not respond to the write request, the coordinator will store a hint locally, in the system.hints table. And It runs all the stored hints of down node when it is live.</a:t>
            </a:r>
            <a:br>
              <a:rPr lang="en" sz="1000">
                <a:solidFill>
                  <a:schemeClr val="dk1"/>
                </a:solidFill>
                <a:latin typeface="Georgia"/>
                <a:ea typeface="Georgia"/>
                <a:cs typeface="Georgia"/>
                <a:sym typeface="Georgia"/>
              </a:rPr>
            </a:br>
            <a:r>
              <a:rPr b="1" lang="en" sz="1000">
                <a:solidFill>
                  <a:schemeClr val="dk1"/>
                </a:solidFill>
                <a:latin typeface="Georgia"/>
                <a:ea typeface="Georgia"/>
                <a:cs typeface="Georgia"/>
                <a:sym typeface="Georgia"/>
              </a:rPr>
              <a:t>Read repair:</a:t>
            </a:r>
            <a:r>
              <a:rPr lang="en" sz="1000">
                <a:solidFill>
                  <a:schemeClr val="dk1"/>
                </a:solidFill>
                <a:latin typeface="Georgia"/>
                <a:ea typeface="Georgia"/>
                <a:cs typeface="Georgia"/>
                <a:sym typeface="Georgia"/>
              </a:rPr>
              <a:t> is an important component of keeping data consistent in a </a:t>
            </a:r>
            <a:r>
              <a:rPr b="1" lang="en" sz="1000">
                <a:solidFill>
                  <a:schemeClr val="dk1"/>
                </a:solidFill>
                <a:latin typeface="Georgia"/>
                <a:ea typeface="Georgia"/>
                <a:cs typeface="Georgia"/>
                <a:sym typeface="Georgia"/>
              </a:rPr>
              <a:t>Cassandra </a:t>
            </a:r>
            <a:r>
              <a:rPr lang="en" sz="1000">
                <a:solidFill>
                  <a:schemeClr val="dk1"/>
                </a:solidFill>
                <a:latin typeface="Georgia"/>
                <a:ea typeface="Georgia"/>
                <a:cs typeface="Georgia"/>
                <a:sym typeface="Georgia"/>
              </a:rPr>
              <a:t>cluster, because every time a </a:t>
            </a:r>
            <a:r>
              <a:rPr b="1" lang="en" sz="1000">
                <a:solidFill>
                  <a:schemeClr val="dk1"/>
                </a:solidFill>
                <a:latin typeface="Georgia"/>
                <a:ea typeface="Georgia"/>
                <a:cs typeface="Georgia"/>
                <a:sym typeface="Georgia"/>
              </a:rPr>
              <a:t>read</a:t>
            </a:r>
            <a:r>
              <a:rPr lang="en" sz="1000">
                <a:solidFill>
                  <a:schemeClr val="dk1"/>
                </a:solidFill>
                <a:latin typeface="Georgia"/>
                <a:ea typeface="Georgia"/>
                <a:cs typeface="Georgia"/>
                <a:sym typeface="Georgia"/>
              </a:rPr>
              <a:t> request occurs, it provides an opportunity for consistency improvement.</a:t>
            </a:r>
          </a:p>
          <a:p>
            <a:pPr lvl="0" rtl="0">
              <a:spcBef>
                <a:spcPts val="0"/>
              </a:spcBef>
              <a:buClr>
                <a:schemeClr val="dk1"/>
              </a:buClr>
              <a:buSzPct val="110000"/>
              <a:buFont typeface="Arial"/>
              <a:buNone/>
            </a:pPr>
            <a:r>
              <a:rPr b="1" lang="en" sz="1000">
                <a:solidFill>
                  <a:schemeClr val="dk1"/>
                </a:solidFill>
                <a:latin typeface="Georgia"/>
                <a:ea typeface="Georgia"/>
                <a:cs typeface="Georgia"/>
                <a:sym typeface="Georgia"/>
              </a:rPr>
              <a:t>Tombstones:</a:t>
            </a:r>
            <a:r>
              <a:rPr lang="en" sz="1000">
                <a:solidFill>
                  <a:schemeClr val="dk1"/>
                </a:solidFill>
                <a:latin typeface="Georgia"/>
                <a:ea typeface="Georgia"/>
                <a:cs typeface="Georgia"/>
                <a:sym typeface="Georgia"/>
              </a:rPr>
              <a:t> Tombstones are the deleted records in cassandra which are not deleted from disk.</a:t>
            </a:r>
          </a:p>
          <a:p>
            <a:pPr lvl="0" rtl="0">
              <a:spcBef>
                <a:spcPts val="0"/>
              </a:spcBef>
              <a:buClr>
                <a:schemeClr val="dk1"/>
              </a:buClr>
              <a:buSzPct val="110000"/>
              <a:buFont typeface="Arial"/>
              <a:buNone/>
            </a:pPr>
            <a:r>
              <a:t/>
            </a:r>
            <a:endParaRPr sz="1000">
              <a:solidFill>
                <a:schemeClr val="dk1"/>
              </a:solidFill>
              <a:latin typeface="Georgia"/>
              <a:ea typeface="Georgia"/>
              <a:cs typeface="Georgia"/>
              <a:sym typeface="Georgia"/>
            </a:endParaRPr>
          </a:p>
          <a:p>
            <a:pPr lvl="0" rtl="0">
              <a:spcBef>
                <a:spcPts val="0"/>
              </a:spcBef>
              <a:buNone/>
            </a:pPr>
            <a:r>
              <a:rPr b="1" lang="en" sz="1000">
                <a:solidFill>
                  <a:schemeClr val="dk1"/>
                </a:solidFill>
                <a:latin typeface="Georgia"/>
                <a:ea typeface="Georgia"/>
                <a:cs typeface="Georgia"/>
                <a:sym typeface="Georgia"/>
              </a:rPr>
              <a:t>Infrastructure: </a:t>
            </a:r>
            <a:r>
              <a:rPr lang="en" sz="1000">
                <a:solidFill>
                  <a:schemeClr val="dk1"/>
                </a:solidFill>
                <a:latin typeface="Georgia"/>
                <a:ea typeface="Georgia"/>
                <a:cs typeface="Georgia"/>
                <a:sym typeface="Georgia"/>
              </a:rPr>
              <a:t>These terms are related to nodes and Architecture.</a:t>
            </a:r>
            <a:br>
              <a:rPr lang="en" sz="1000">
                <a:solidFill>
                  <a:schemeClr val="dk1"/>
                </a:solidFill>
                <a:latin typeface="Georgia"/>
                <a:ea typeface="Georgia"/>
                <a:cs typeface="Georgia"/>
                <a:sym typeface="Georgia"/>
              </a:rPr>
            </a:br>
            <a:r>
              <a:rPr b="1" lang="en" sz="1000">
                <a:solidFill>
                  <a:schemeClr val="dk1"/>
                </a:solidFill>
                <a:latin typeface="Georgia"/>
                <a:ea typeface="Georgia"/>
                <a:cs typeface="Georgia"/>
                <a:sym typeface="Georgia"/>
              </a:rPr>
              <a:t>Messaging: </a:t>
            </a:r>
            <a:r>
              <a:rPr lang="en" sz="1000">
                <a:solidFill>
                  <a:schemeClr val="dk1"/>
                </a:solidFill>
                <a:latin typeface="Georgia"/>
                <a:ea typeface="Georgia"/>
                <a:cs typeface="Georgia"/>
                <a:sym typeface="Georgia"/>
              </a:rPr>
              <a:t>This protocol will be used when coordinator interacts with all other nodes in the form of message(ie; keep-alive process) and It also used to log errors, slow queries and etc.</a:t>
            </a:r>
            <a:br>
              <a:rPr lang="en" sz="1000">
                <a:solidFill>
                  <a:schemeClr val="dk1"/>
                </a:solidFill>
                <a:latin typeface="Georgia"/>
                <a:ea typeface="Georgia"/>
                <a:cs typeface="Georgia"/>
                <a:sym typeface="Georgia"/>
              </a:rPr>
            </a:br>
            <a:r>
              <a:rPr b="1" lang="en" sz="1000">
                <a:solidFill>
                  <a:schemeClr val="dk1"/>
                </a:solidFill>
                <a:latin typeface="Georgia"/>
                <a:ea typeface="Georgia"/>
                <a:cs typeface="Georgia"/>
                <a:sym typeface="Georgia"/>
              </a:rPr>
              <a:t>Gossip: </a:t>
            </a:r>
            <a:r>
              <a:rPr lang="en" sz="1000">
                <a:solidFill>
                  <a:schemeClr val="dk1"/>
                </a:solidFill>
                <a:latin typeface="Georgia"/>
                <a:ea typeface="Georgia"/>
                <a:cs typeface="Georgia"/>
                <a:sym typeface="Georgia"/>
              </a:rPr>
              <a:t> is a peer-to-peer communication protocol in which nodes periodically exchange state information about themselves and about other nodes they know about. The gossip process runs every second and exchanges state messages with up to three other nodes in the cluster.</a:t>
            </a:r>
            <a:br>
              <a:rPr b="1" lang="en" sz="1000">
                <a:solidFill>
                  <a:schemeClr val="dk1"/>
                </a:solidFill>
                <a:latin typeface="Georgia"/>
                <a:ea typeface="Georgia"/>
                <a:cs typeface="Georgia"/>
                <a:sym typeface="Georgia"/>
              </a:rPr>
            </a:br>
            <a:r>
              <a:rPr b="1" lang="en" sz="1000">
                <a:solidFill>
                  <a:schemeClr val="dk1"/>
                </a:solidFill>
                <a:latin typeface="Georgia"/>
                <a:ea typeface="Georgia"/>
                <a:cs typeface="Georgia"/>
                <a:sym typeface="Georgia"/>
              </a:rPr>
              <a:t>Failure detection: </a:t>
            </a:r>
            <a:r>
              <a:rPr lang="en" sz="1000">
                <a:solidFill>
                  <a:schemeClr val="dk1"/>
                </a:solidFill>
                <a:latin typeface="Georgia"/>
                <a:ea typeface="Georgia"/>
                <a:cs typeface="Georgia"/>
                <a:sym typeface="Georgia"/>
              </a:rPr>
              <a:t>is a method for locally determining from gossip state and history if another node in the system is up or down. Cassandra uses this information to avoid routing client requests to unreachable nodes whenever possible.</a:t>
            </a:r>
            <a:br>
              <a:rPr b="1" lang="en" sz="1000">
                <a:solidFill>
                  <a:schemeClr val="dk1"/>
                </a:solidFill>
                <a:latin typeface="Georgia"/>
                <a:ea typeface="Georgia"/>
                <a:cs typeface="Georgia"/>
                <a:sym typeface="Georgia"/>
              </a:rPr>
            </a:br>
            <a:r>
              <a:rPr b="1" lang="en" sz="1000">
                <a:solidFill>
                  <a:schemeClr val="dk1"/>
                </a:solidFill>
                <a:latin typeface="Georgia"/>
                <a:ea typeface="Georgia"/>
                <a:cs typeface="Georgia"/>
                <a:sym typeface="Georgia"/>
              </a:rPr>
              <a:t>Cluster state: </a:t>
            </a:r>
            <a:r>
              <a:rPr lang="en" sz="1000">
                <a:solidFill>
                  <a:schemeClr val="dk1"/>
                </a:solidFill>
                <a:latin typeface="Georgia"/>
                <a:ea typeface="Georgia"/>
                <a:cs typeface="Georgia"/>
                <a:sym typeface="Georgia"/>
              </a:rPr>
              <a:t> cluster state will have all the node information up or down</a:t>
            </a:r>
            <a:br>
              <a:rPr b="1" lang="en" sz="1000">
                <a:solidFill>
                  <a:schemeClr val="dk1"/>
                </a:solidFill>
                <a:latin typeface="Georgia"/>
                <a:ea typeface="Georgia"/>
                <a:cs typeface="Georgia"/>
                <a:sym typeface="Georgia"/>
              </a:rPr>
            </a:br>
            <a:r>
              <a:rPr b="1" lang="en" sz="1000">
                <a:solidFill>
                  <a:schemeClr val="dk1"/>
                </a:solidFill>
                <a:latin typeface="Georgia"/>
                <a:ea typeface="Georgia"/>
                <a:cs typeface="Georgia"/>
                <a:sym typeface="Georgia"/>
              </a:rPr>
              <a:t>Partitioner: </a:t>
            </a:r>
            <a:r>
              <a:rPr lang="en" sz="1000">
                <a:solidFill>
                  <a:schemeClr val="dk1"/>
                </a:solidFill>
                <a:latin typeface="Georgia"/>
                <a:ea typeface="Georgia"/>
                <a:cs typeface="Georgia"/>
                <a:sym typeface="Georgia"/>
              </a:rPr>
              <a:t>determines how data is distributed across the nodes in the cluster (including replicas). Basically, a partitioner is a function for deriving a token representing a row from its partion key, typically by hashing. Each row of data is then distributed across the cluster by the value of the token.</a:t>
            </a:r>
            <a:br>
              <a:rPr b="1" lang="en" sz="1000">
                <a:solidFill>
                  <a:schemeClr val="dk1"/>
                </a:solidFill>
                <a:latin typeface="Georgia"/>
                <a:ea typeface="Georgia"/>
                <a:cs typeface="Georgia"/>
                <a:sym typeface="Georgia"/>
              </a:rPr>
            </a:br>
            <a:r>
              <a:rPr b="1" lang="en" sz="1000">
                <a:solidFill>
                  <a:schemeClr val="dk1"/>
                </a:solidFill>
                <a:latin typeface="Georgia"/>
                <a:ea typeface="Georgia"/>
                <a:cs typeface="Georgia"/>
                <a:sym typeface="Georgia"/>
              </a:rPr>
              <a:t>Replication: </a:t>
            </a:r>
            <a:r>
              <a:rPr lang="en" sz="1000">
                <a:solidFill>
                  <a:schemeClr val="dk1"/>
                </a:solidFill>
                <a:latin typeface="Georgia"/>
                <a:ea typeface="Georgia"/>
                <a:cs typeface="Georgia"/>
                <a:sym typeface="Georgia"/>
              </a:rPr>
              <a:t>Cassandra stores replicas on multiple nodes to ensure reliability and fault tolerance. A replication strategy determines the nodes where replicas are placed. The total number of replicas across the cluster is referred to as the replication factor.</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Shape 1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9" name="Shape 12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rPr b="1" lang="en" sz="1000">
                <a:highlight>
                  <a:srgbClr val="FFFFFF"/>
                </a:highlight>
                <a:latin typeface="Georgia"/>
                <a:ea typeface="Georgia"/>
                <a:cs typeface="Georgia"/>
                <a:sym typeface="Georgia"/>
              </a:rPr>
              <a:t>Hector Pool: </a:t>
            </a:r>
            <a:r>
              <a:rPr lang="en" sz="1000">
                <a:highlight>
                  <a:srgbClr val="FFFFFF"/>
                </a:highlight>
                <a:latin typeface="Georgia"/>
                <a:ea typeface="Georgia"/>
                <a:cs typeface="Georgia"/>
                <a:sym typeface="Georgia"/>
              </a:rPr>
              <a:t>Creates a master </a:t>
            </a:r>
            <a:r>
              <a:rPr b="1" lang="en" sz="1000">
                <a:highlight>
                  <a:srgbClr val="FFFFFF"/>
                </a:highlight>
                <a:latin typeface="Georgia"/>
                <a:ea typeface="Georgia"/>
                <a:cs typeface="Georgia"/>
                <a:sym typeface="Georgia"/>
              </a:rPr>
              <a:t>pool</a:t>
            </a:r>
            <a:r>
              <a:rPr lang="en" sz="1000">
                <a:highlight>
                  <a:srgbClr val="FFFFFF"/>
                </a:highlight>
                <a:latin typeface="Georgia"/>
                <a:ea typeface="Georgia"/>
                <a:cs typeface="Georgia"/>
                <a:sym typeface="Georgia"/>
              </a:rPr>
              <a:t> of individual </a:t>
            </a:r>
            <a:r>
              <a:rPr b="1" lang="en" sz="1000">
                <a:highlight>
                  <a:srgbClr val="FFFFFF"/>
                </a:highlight>
                <a:latin typeface="Georgia"/>
                <a:ea typeface="Georgia"/>
                <a:cs typeface="Georgia"/>
                <a:sym typeface="Georgia"/>
              </a:rPr>
              <a:t>pools</a:t>
            </a:r>
            <a:r>
              <a:rPr lang="en" sz="1000">
                <a:highlight>
                  <a:srgbClr val="FFFFFF"/>
                </a:highlight>
                <a:latin typeface="Georgia"/>
                <a:ea typeface="Georgia"/>
                <a:cs typeface="Georgia"/>
                <a:sym typeface="Georgia"/>
              </a:rPr>
              <a:t> of connections based on the number of </a:t>
            </a:r>
            <a:r>
              <a:rPr b="1" lang="en" sz="1000">
                <a:highlight>
                  <a:srgbClr val="FFFFFF"/>
                </a:highlight>
                <a:latin typeface="Georgia"/>
                <a:ea typeface="Georgia"/>
                <a:cs typeface="Georgia"/>
                <a:sym typeface="Georgia"/>
              </a:rPr>
              <a:t>Cassandra</a:t>
            </a:r>
            <a:r>
              <a:rPr lang="en" sz="1000">
                <a:highlight>
                  <a:srgbClr val="FFFFFF"/>
                </a:highlight>
                <a:latin typeface="Georgia"/>
                <a:ea typeface="Georgia"/>
                <a:cs typeface="Georgia"/>
                <a:sym typeface="Georgia"/>
              </a:rPr>
              <a:t> nodes explicitly identified to </a:t>
            </a:r>
            <a:r>
              <a:rPr b="1" lang="en" sz="1000">
                <a:highlight>
                  <a:srgbClr val="FFFFFF"/>
                </a:highlight>
                <a:latin typeface="Georgia"/>
                <a:ea typeface="Georgia"/>
                <a:cs typeface="Georgia"/>
                <a:sym typeface="Georgia"/>
              </a:rPr>
              <a:t>Hector</a:t>
            </a:r>
            <a:r>
              <a:rPr lang="en" sz="1000">
                <a:highlight>
                  <a:srgbClr val="FFFFFF"/>
                </a:highlight>
                <a:latin typeface="Georgia"/>
                <a:ea typeface="Georgia"/>
                <a:cs typeface="Georgia"/>
                <a:sym typeface="Georgia"/>
              </a:rPr>
              <a:t>.</a:t>
            </a:r>
            <a:br>
              <a:rPr lang="en" sz="1000">
                <a:highlight>
                  <a:srgbClr val="FFFFFF"/>
                </a:highlight>
                <a:latin typeface="Georgia"/>
                <a:ea typeface="Georgia"/>
                <a:cs typeface="Georgia"/>
                <a:sym typeface="Georgia"/>
              </a:rPr>
            </a:br>
            <a:r>
              <a:rPr b="1" lang="en" sz="1000">
                <a:highlight>
                  <a:srgbClr val="FFFFFF"/>
                </a:highlight>
                <a:latin typeface="Georgia"/>
                <a:ea typeface="Georgia"/>
                <a:cs typeface="Georgia"/>
                <a:sym typeface="Georgia"/>
              </a:rPr>
              <a:t>Load balancing Policy:</a:t>
            </a:r>
            <a:r>
              <a:rPr lang="en" sz="1000">
                <a:highlight>
                  <a:srgbClr val="FFFFFF"/>
                </a:highlight>
                <a:latin typeface="Georgia"/>
                <a:ea typeface="Georgia"/>
                <a:cs typeface="Georgia"/>
                <a:sym typeface="Georgia"/>
              </a:rPr>
              <a:t> Load balancing policies are used to decide how to distribute requests among all possible coordinator nodes in the cluster.</a:t>
            </a:r>
          </a:p>
          <a:p>
            <a:pPr indent="-292100" lvl="0" marL="457200" rtl="0">
              <a:lnSpc>
                <a:spcPct val="115000"/>
              </a:lnSpc>
              <a:spcBef>
                <a:spcPts val="0"/>
              </a:spcBef>
              <a:spcAft>
                <a:spcPts val="0"/>
              </a:spcAft>
              <a:buSzPct val="100000"/>
              <a:buFont typeface="Georgia"/>
            </a:pPr>
            <a:r>
              <a:rPr b="1" lang="en" sz="1000">
                <a:highlight>
                  <a:srgbClr val="FFFFFF"/>
                </a:highlight>
                <a:latin typeface="Georgia"/>
                <a:ea typeface="Georgia"/>
                <a:cs typeface="Georgia"/>
                <a:sym typeface="Georgia"/>
              </a:rPr>
              <a:t>Round-robin Load Balancing: </a:t>
            </a:r>
            <a:r>
              <a:rPr lang="en" sz="1000">
                <a:highlight>
                  <a:srgbClr val="FFFFFF"/>
                </a:highlight>
                <a:latin typeface="Georgia"/>
                <a:ea typeface="Georgia"/>
                <a:cs typeface="Georgia"/>
                <a:sym typeface="Georgia"/>
              </a:rPr>
              <a:t>This load balancing policy equally distributes queries across cluster without consideration of datacenter locality. This should only be used with Cassandra clusters where all nodes are located in the same datacenter.</a:t>
            </a:r>
          </a:p>
          <a:p>
            <a:pPr indent="-292100" lvl="0" marL="457200" rtl="0">
              <a:lnSpc>
                <a:spcPct val="115000"/>
              </a:lnSpc>
              <a:spcBef>
                <a:spcPts val="0"/>
              </a:spcBef>
              <a:spcAft>
                <a:spcPts val="0"/>
              </a:spcAft>
              <a:buSzPct val="100000"/>
              <a:buFont typeface="Georgia"/>
            </a:pPr>
            <a:r>
              <a:rPr b="1" lang="en" sz="1000">
                <a:highlight>
                  <a:srgbClr val="FFFFFF"/>
                </a:highlight>
                <a:latin typeface="Georgia"/>
                <a:ea typeface="Georgia"/>
                <a:cs typeface="Georgia"/>
                <a:sym typeface="Georgia"/>
              </a:rPr>
              <a:t>Datacenter-aware Load Balancing: </a:t>
            </a:r>
            <a:r>
              <a:rPr lang="en" sz="1000">
                <a:highlight>
                  <a:srgbClr val="FFFFFF"/>
                </a:highlight>
                <a:latin typeface="Georgia"/>
                <a:ea typeface="Georgia"/>
                <a:cs typeface="Georgia"/>
                <a:sym typeface="Georgia"/>
              </a:rPr>
              <a:t>This load balancing policy equally distributes queries to nodes in the local datacenter. Nodes in remote datacenters are only used when all local nodes are unavailable. </a:t>
            </a:r>
          </a:p>
          <a:p>
            <a:pPr indent="-292100" lvl="1" marL="914400" rtl="0">
              <a:lnSpc>
                <a:spcPct val="115000"/>
              </a:lnSpc>
              <a:spcBef>
                <a:spcPts val="0"/>
              </a:spcBef>
              <a:spcAft>
                <a:spcPts val="0"/>
              </a:spcAft>
              <a:buSzPct val="100000"/>
              <a:buFont typeface="Georgia"/>
            </a:pPr>
            <a:r>
              <a:rPr b="1" lang="en" sz="1000">
                <a:highlight>
                  <a:srgbClr val="FFFFFF"/>
                </a:highlight>
                <a:latin typeface="Georgia"/>
                <a:ea typeface="Georgia"/>
                <a:cs typeface="Georgia"/>
                <a:sym typeface="Georgia"/>
              </a:rPr>
              <a:t>Token-aware Routing: </a:t>
            </a:r>
            <a:r>
              <a:rPr lang="en" sz="1000">
                <a:highlight>
                  <a:srgbClr val="FFFFFF"/>
                </a:highlight>
                <a:latin typeface="Georgia"/>
                <a:ea typeface="Georgia"/>
                <a:cs typeface="Georgia"/>
                <a:sym typeface="Georgia"/>
              </a:rPr>
              <a:t>Token-aware routing uses the primary key of queries to route requests directly to the Cassandra nodes where the data is located. Using this policy avoids having to route requests through an extra coordinator node in the Cassandra cluster. This can improve query latency and reduce load on the Cassandra nodes. </a:t>
            </a:r>
          </a:p>
          <a:p>
            <a:pPr indent="-292100" lvl="1" marL="914400" rtl="0">
              <a:lnSpc>
                <a:spcPct val="115000"/>
              </a:lnSpc>
              <a:spcBef>
                <a:spcPts val="0"/>
              </a:spcBef>
              <a:buSzPct val="100000"/>
              <a:buFont typeface="Georgia"/>
            </a:pPr>
            <a:r>
              <a:rPr b="1" lang="en" sz="1000">
                <a:highlight>
                  <a:srgbClr val="FFFFFF"/>
                </a:highlight>
                <a:latin typeface="Georgia"/>
                <a:ea typeface="Georgia"/>
                <a:cs typeface="Georgia"/>
                <a:sym typeface="Georgia"/>
              </a:rPr>
              <a:t>Latency-aware Routing: </a:t>
            </a:r>
            <a:r>
              <a:rPr lang="en" sz="1000">
                <a:highlight>
                  <a:srgbClr val="FFFFFF"/>
                </a:highlight>
                <a:latin typeface="Georgia"/>
                <a:ea typeface="Georgia"/>
                <a:cs typeface="Georgia"/>
                <a:sym typeface="Georgia"/>
              </a:rPr>
              <a:t>Latency-aware routing tracks the latency of queries to avoid sending new queries to poorly performing Cassandra nodes. </a:t>
            </a:r>
          </a:p>
          <a:p>
            <a:pPr lvl="0" rtl="0">
              <a:lnSpc>
                <a:spcPct val="115000"/>
              </a:lnSpc>
              <a:spcBef>
                <a:spcPts val="0"/>
              </a:spcBef>
              <a:buNone/>
            </a:pPr>
            <a:r>
              <a:t/>
            </a:r>
            <a:endParaRPr sz="1000">
              <a:highlight>
                <a:srgbClr val="FFFFFF"/>
              </a:highlight>
              <a:latin typeface="Georgia"/>
              <a:ea typeface="Georgia"/>
              <a:cs typeface="Georgia"/>
              <a:sym typeface="Georgia"/>
            </a:endParaRPr>
          </a:p>
          <a:p>
            <a:pPr lvl="0" rtl="0">
              <a:lnSpc>
                <a:spcPct val="115000"/>
              </a:lnSpc>
              <a:spcBef>
                <a:spcPts val="0"/>
              </a:spcBef>
              <a:buNone/>
            </a:pPr>
            <a:r>
              <a:rPr b="1" lang="en" sz="1000">
                <a:highlight>
                  <a:srgbClr val="FFFFFF"/>
                </a:highlight>
                <a:latin typeface="Georgia"/>
                <a:ea typeface="Georgia"/>
                <a:cs typeface="Georgia"/>
                <a:sym typeface="Georgia"/>
              </a:rPr>
              <a:t>Host Pool:</a:t>
            </a:r>
            <a:r>
              <a:rPr lang="en" sz="1000">
                <a:highlight>
                  <a:srgbClr val="FFFFFF"/>
                </a:highlight>
                <a:latin typeface="Georgia"/>
                <a:ea typeface="Georgia"/>
                <a:cs typeface="Georgia"/>
                <a:sym typeface="Georgia"/>
              </a:rPr>
              <a:t> Which will maintain node level connections information</a:t>
            </a:r>
            <a:br>
              <a:rPr lang="en" sz="1000">
                <a:highlight>
                  <a:srgbClr val="FFFFFF"/>
                </a:highlight>
                <a:latin typeface="Georgia"/>
                <a:ea typeface="Georgia"/>
                <a:cs typeface="Georgia"/>
                <a:sym typeface="Georgia"/>
              </a:rPr>
            </a:br>
            <a:r>
              <a:rPr b="1" lang="en" sz="1000">
                <a:highlight>
                  <a:srgbClr val="FFFFFF"/>
                </a:highlight>
                <a:latin typeface="Georgia"/>
                <a:ea typeface="Georgia"/>
                <a:cs typeface="Georgia"/>
                <a:sym typeface="Georgia"/>
              </a:rPr>
              <a:t>DiscoveryHostService:</a:t>
            </a:r>
            <a:r>
              <a:rPr lang="en" sz="1000">
                <a:highlight>
                  <a:srgbClr val="FFFFFF"/>
                </a:highlight>
                <a:latin typeface="Georgia"/>
                <a:ea typeface="Georgia"/>
                <a:cs typeface="Georgia"/>
                <a:sym typeface="Georgia"/>
              </a:rPr>
              <a:t> Which will discover the newly added cluster nodes.</a:t>
            </a:r>
            <a:br>
              <a:rPr lang="en" sz="1000">
                <a:highlight>
                  <a:srgbClr val="FFFFFF"/>
                </a:highlight>
                <a:latin typeface="Georgia"/>
                <a:ea typeface="Georgia"/>
                <a:cs typeface="Georgia"/>
                <a:sym typeface="Georgia"/>
              </a:rPr>
            </a:br>
            <a:r>
              <a:rPr b="1" lang="en" sz="1000">
                <a:highlight>
                  <a:srgbClr val="FFFFFF"/>
                </a:highlight>
                <a:latin typeface="Georgia"/>
                <a:ea typeface="Georgia"/>
                <a:cs typeface="Georgia"/>
                <a:sym typeface="Georgia"/>
              </a:rPr>
              <a:t>RetryDownHostService:</a:t>
            </a:r>
            <a:r>
              <a:rPr lang="en" sz="1000">
                <a:highlight>
                  <a:srgbClr val="FFFFFF"/>
                </a:highlight>
                <a:latin typeface="Georgia"/>
                <a:ea typeface="Georgia"/>
                <a:cs typeface="Georgia"/>
                <a:sym typeface="Georgia"/>
              </a:rPr>
              <a:t> It will try to start the temporarily downed node frequently.</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Shape 1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9" name="Shape 12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100000"/>
              <a:buFont typeface="Arial"/>
              <a:buNone/>
            </a:pPr>
            <a:r>
              <a:t/>
            </a:r>
            <a:endParaRPr>
              <a:solidFill>
                <a:schemeClr val="dk1"/>
              </a:solidFill>
            </a:endParaRPr>
          </a:p>
          <a:p>
            <a:pPr lvl="0" rtl="0">
              <a:spcBef>
                <a:spcPts val="0"/>
              </a:spcBef>
              <a:buClr>
                <a:schemeClr val="dk1"/>
              </a:buClr>
              <a:buSzPct val="100000"/>
              <a:buFont typeface="Arial"/>
              <a:buNone/>
            </a:pPr>
            <a:r>
              <a:rPr b="1" lang="en">
                <a:solidFill>
                  <a:schemeClr val="dk1"/>
                </a:solidFill>
              </a:rPr>
              <a:t>Memtable and Commit log:</a:t>
            </a:r>
            <a:r>
              <a:rPr lang="en">
                <a:solidFill>
                  <a:schemeClr val="dk1"/>
                </a:solidFill>
              </a:rPr>
              <a:t> When a write occurs, Cassandra stores the data in memory, the memtable, and also appends writes to the commit log on disk. Resides in Memory separately for each and every table.</a:t>
            </a:r>
          </a:p>
          <a:p>
            <a:pPr lvl="0" rtl="0">
              <a:spcBef>
                <a:spcPts val="0"/>
              </a:spcBef>
              <a:buClr>
                <a:schemeClr val="dk1"/>
              </a:buClr>
              <a:buSzPct val="100000"/>
              <a:buFont typeface="Arial"/>
              <a:buNone/>
            </a:pPr>
            <a:r>
              <a:t/>
            </a:r>
            <a:endParaRPr>
              <a:solidFill>
                <a:schemeClr val="dk1"/>
              </a:solidFill>
            </a:endParaRPr>
          </a:p>
          <a:p>
            <a:pPr lvl="0" rtl="0">
              <a:spcBef>
                <a:spcPts val="0"/>
              </a:spcBef>
              <a:buClr>
                <a:schemeClr val="dk1"/>
              </a:buClr>
              <a:buSzPct val="100000"/>
              <a:buFont typeface="Arial"/>
              <a:buNone/>
            </a:pPr>
            <a:r>
              <a:rPr b="1" lang="en">
                <a:solidFill>
                  <a:schemeClr val="dk1"/>
                </a:solidFill>
              </a:rPr>
              <a:t>SSTable:</a:t>
            </a:r>
            <a:r>
              <a:rPr lang="en">
                <a:solidFill>
                  <a:schemeClr val="dk1"/>
                </a:solidFill>
              </a:rPr>
              <a:t> Cassandra creates a new SSTable when the data of a column family in Memtable is flushed to disk.</a:t>
            </a:r>
          </a:p>
          <a:p>
            <a:pPr lvl="0" rtl="0">
              <a:spcBef>
                <a:spcPts val="0"/>
              </a:spcBef>
              <a:buClr>
                <a:schemeClr val="dk1"/>
              </a:buClr>
              <a:buSzPct val="100000"/>
              <a:buFont typeface="Arial"/>
              <a:buNone/>
            </a:pPr>
            <a:r>
              <a:t/>
            </a:r>
            <a:endParaRPr>
              <a:solidFill>
                <a:schemeClr val="dk1"/>
              </a:solidFill>
            </a:endParaRPr>
          </a:p>
          <a:p>
            <a:pPr lvl="0" rtl="0">
              <a:spcBef>
                <a:spcPts val="0"/>
              </a:spcBef>
              <a:buClr>
                <a:schemeClr val="dk1"/>
              </a:buClr>
              <a:buSzPct val="100000"/>
              <a:buFont typeface="Arial"/>
              <a:buNone/>
            </a:pPr>
            <a:r>
              <a:rPr b="1" lang="en">
                <a:solidFill>
                  <a:schemeClr val="dk1"/>
                </a:solidFill>
              </a:rPr>
              <a:t>Compaction</a:t>
            </a:r>
            <a:r>
              <a:rPr lang="en">
                <a:solidFill>
                  <a:schemeClr val="dk1"/>
                </a:solidFill>
              </a:rPr>
              <a:t>: Compaction in Apache Cassandra refers to the operation of merging multiple SSTables into a single new one.</a:t>
            </a:r>
          </a:p>
          <a:p>
            <a:pPr lvl="0" rtl="0">
              <a:spcBef>
                <a:spcPts val="0"/>
              </a:spcBef>
              <a:buClr>
                <a:schemeClr val="dk1"/>
              </a:buClr>
              <a:buSzPct val="100000"/>
              <a:buFont typeface="Arial"/>
              <a:buNone/>
            </a:pPr>
            <a:r>
              <a:t/>
            </a:r>
            <a:endParaRPr>
              <a:solidFill>
                <a:schemeClr val="dk1"/>
              </a:solidFill>
            </a:endParaRPr>
          </a:p>
          <a:p>
            <a:pPr lvl="0" rtl="0">
              <a:spcBef>
                <a:spcPts val="0"/>
              </a:spcBef>
              <a:buClr>
                <a:schemeClr val="dk1"/>
              </a:buClr>
              <a:buSzPct val="100000"/>
              <a:buFont typeface="Arial"/>
              <a:buNone/>
            </a:pPr>
            <a:r>
              <a:rPr b="1" lang="en">
                <a:solidFill>
                  <a:schemeClr val="dk1"/>
                </a:solidFill>
              </a:rPr>
              <a:t>Hinted handoff</a:t>
            </a:r>
            <a:r>
              <a:rPr lang="en">
                <a:solidFill>
                  <a:schemeClr val="dk1"/>
                </a:solidFill>
              </a:rPr>
              <a:t>: When a write is performed and a replica node for the row is either known to be down ahead of time, or does not respond to the write request, the coordinator will store a hint locally, in the system.hints table. And It runs all the stored hints of down node when it is live.</a:t>
            </a:r>
          </a:p>
          <a:p>
            <a:pPr lvl="0" rtl="0">
              <a:spcBef>
                <a:spcPts val="0"/>
              </a:spcBef>
              <a:buClr>
                <a:schemeClr val="dk1"/>
              </a:buClr>
              <a:buSzPct val="100000"/>
              <a:buFont typeface="Arial"/>
              <a:buNone/>
            </a:pPr>
            <a:r>
              <a:t/>
            </a:r>
            <a:endParaRPr>
              <a:solidFill>
                <a:schemeClr val="dk1"/>
              </a:solidFill>
            </a:endParaRPr>
          </a:p>
          <a:p>
            <a:pPr lvl="0" rtl="0">
              <a:spcBef>
                <a:spcPts val="0"/>
              </a:spcBef>
              <a:buClr>
                <a:schemeClr val="dk1"/>
              </a:buClr>
              <a:buSzPct val="100000"/>
              <a:buFont typeface="Arial"/>
              <a:buNone/>
            </a:pPr>
            <a:r>
              <a:rPr b="1" lang="en">
                <a:solidFill>
                  <a:schemeClr val="dk1"/>
                </a:solidFill>
              </a:rPr>
              <a:t>Quorum</a:t>
            </a:r>
            <a:r>
              <a:rPr lang="en">
                <a:solidFill>
                  <a:schemeClr val="dk1"/>
                </a:solidFill>
              </a:rPr>
              <a:t>: Majority in replica set. More than half of the existing nodes define a Quorum.</a:t>
            </a:r>
          </a:p>
          <a:p>
            <a:pPr lvl="0" rtl="0">
              <a:spcBef>
                <a:spcPts val="0"/>
              </a:spcBef>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Shape 1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9" name="Shape 12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Clr>
                <a:schemeClr val="dk1"/>
              </a:buClr>
              <a:buSzPct val="110000"/>
              <a:buFont typeface="Arial"/>
              <a:buNone/>
            </a:pPr>
            <a:r>
              <a:rPr b="1" lang="en" sz="1000">
                <a:solidFill>
                  <a:schemeClr val="dk1"/>
                </a:solidFill>
                <a:latin typeface="Verdana"/>
                <a:ea typeface="Verdana"/>
                <a:cs typeface="Verdana"/>
                <a:sym typeface="Verdana"/>
              </a:rPr>
              <a:t>For the write operation,</a:t>
            </a:r>
            <a:r>
              <a:rPr lang="en" sz="1000">
                <a:solidFill>
                  <a:schemeClr val="dk1"/>
                </a:solidFill>
                <a:latin typeface="Verdana"/>
                <a:ea typeface="Verdana"/>
                <a:cs typeface="Verdana"/>
                <a:sym typeface="Verdana"/>
              </a:rPr>
              <a:t> Cassandra processes data at several stages on the write path, starting with the immediate logging of a write and ending in with a write of data to disk:</a:t>
            </a:r>
          </a:p>
          <a:p>
            <a:pPr indent="-292100" lvl="0" marL="457200" rtl="0">
              <a:lnSpc>
                <a:spcPct val="115000"/>
              </a:lnSpc>
              <a:spcBef>
                <a:spcPts val="0"/>
              </a:spcBef>
              <a:buClr>
                <a:schemeClr val="dk1"/>
              </a:buClr>
              <a:buSzPct val="100000"/>
              <a:buFont typeface="Verdana"/>
            </a:pPr>
            <a:r>
              <a:rPr lang="en" sz="1000">
                <a:solidFill>
                  <a:schemeClr val="dk1"/>
                </a:solidFill>
                <a:latin typeface="Verdana"/>
                <a:ea typeface="Verdana"/>
                <a:cs typeface="Verdana"/>
                <a:sym typeface="Verdana"/>
              </a:rPr>
              <a:t>Logging data in the commit log</a:t>
            </a:r>
          </a:p>
          <a:p>
            <a:pPr indent="-292100" lvl="0" marL="457200" rtl="0">
              <a:lnSpc>
                <a:spcPct val="115000"/>
              </a:lnSpc>
              <a:spcBef>
                <a:spcPts val="0"/>
              </a:spcBef>
              <a:buClr>
                <a:schemeClr val="dk1"/>
              </a:buClr>
              <a:buSzPct val="100000"/>
              <a:buFont typeface="Verdana"/>
            </a:pPr>
            <a:r>
              <a:rPr lang="en" sz="1000">
                <a:solidFill>
                  <a:schemeClr val="dk1"/>
                </a:solidFill>
                <a:latin typeface="Verdana"/>
                <a:ea typeface="Verdana"/>
                <a:cs typeface="Verdana"/>
                <a:sym typeface="Verdana"/>
              </a:rPr>
              <a:t>Writing data to the memtable</a:t>
            </a:r>
          </a:p>
          <a:p>
            <a:pPr indent="-292100" lvl="0" marL="457200" rtl="0">
              <a:lnSpc>
                <a:spcPct val="115000"/>
              </a:lnSpc>
              <a:spcBef>
                <a:spcPts val="0"/>
              </a:spcBef>
              <a:buClr>
                <a:schemeClr val="dk1"/>
              </a:buClr>
              <a:buSzPct val="100000"/>
              <a:buFont typeface="Verdana"/>
            </a:pPr>
            <a:r>
              <a:rPr lang="en" sz="1000">
                <a:solidFill>
                  <a:schemeClr val="dk1"/>
                </a:solidFill>
                <a:latin typeface="Verdana"/>
                <a:ea typeface="Verdana"/>
                <a:cs typeface="Verdana"/>
                <a:sym typeface="Verdana"/>
              </a:rPr>
              <a:t>Flushing data from the memtable</a:t>
            </a:r>
          </a:p>
          <a:p>
            <a:pPr indent="-292100" lvl="0" marL="457200" rtl="0">
              <a:lnSpc>
                <a:spcPct val="115000"/>
              </a:lnSpc>
              <a:spcBef>
                <a:spcPts val="0"/>
              </a:spcBef>
              <a:buClr>
                <a:schemeClr val="dk1"/>
              </a:buClr>
              <a:buSzPct val="100000"/>
              <a:buFont typeface="Verdana"/>
            </a:pPr>
            <a:r>
              <a:rPr lang="en" sz="1000">
                <a:solidFill>
                  <a:schemeClr val="dk1"/>
                </a:solidFill>
                <a:latin typeface="Verdana"/>
                <a:ea typeface="Verdana"/>
                <a:cs typeface="Verdana"/>
                <a:sym typeface="Verdana"/>
              </a:rPr>
              <a:t>Storing data on disk in SSTables</a:t>
            </a:r>
            <a:br>
              <a:rPr lang="en" sz="1000">
                <a:solidFill>
                  <a:schemeClr val="dk1"/>
                </a:solidFill>
                <a:latin typeface="Verdana"/>
                <a:ea typeface="Verdana"/>
                <a:cs typeface="Verdana"/>
                <a:sym typeface="Verdana"/>
              </a:rPr>
            </a:br>
          </a:p>
          <a:p>
            <a:pPr lvl="0" rtl="0">
              <a:lnSpc>
                <a:spcPct val="115000"/>
              </a:lnSpc>
              <a:spcBef>
                <a:spcPts val="0"/>
              </a:spcBef>
              <a:buClr>
                <a:schemeClr val="dk1"/>
              </a:buClr>
              <a:buSzPct val="110000"/>
              <a:buFont typeface="Arial"/>
              <a:buNone/>
            </a:pPr>
            <a:r>
              <a:rPr b="1" lang="en" sz="1000">
                <a:solidFill>
                  <a:schemeClr val="dk1"/>
                </a:solidFill>
                <a:latin typeface="Verdana"/>
                <a:ea typeface="Verdana"/>
                <a:cs typeface="Verdana"/>
                <a:sym typeface="Verdana"/>
              </a:rPr>
              <a:t>Logging writes and memtable storage: </a:t>
            </a:r>
          </a:p>
          <a:p>
            <a:pPr indent="387350" lvl="0" rtl="0" algn="just">
              <a:lnSpc>
                <a:spcPct val="115000"/>
              </a:lnSpc>
              <a:spcBef>
                <a:spcPts val="0"/>
              </a:spcBef>
              <a:buClr>
                <a:schemeClr val="dk1"/>
              </a:buClr>
              <a:buSzPct val="110000"/>
              <a:buFont typeface="Arial"/>
              <a:buNone/>
            </a:pPr>
            <a:r>
              <a:rPr lang="en" sz="1000">
                <a:solidFill>
                  <a:schemeClr val="dk1"/>
                </a:solidFill>
                <a:latin typeface="Verdana"/>
                <a:ea typeface="Verdana"/>
                <a:cs typeface="Verdana"/>
                <a:sym typeface="Verdana"/>
              </a:rPr>
              <a:t>When a write occurs, Cassandra stores the data in a memory structure called memtable, and to provide configurable durability, it also appends writes to the commit log on disk. The commit log receives every write made to a Cassandra node, and these durable writes survive permanently even if power fails on a node. The memtable is a write-back cache of data partitions that Cassandra looks up by key. The memtable stores writes in sorted order until reaching a configurable limit, and then is flushed.</a:t>
            </a:r>
          </a:p>
          <a:p>
            <a:pPr lvl="0" rtl="0">
              <a:lnSpc>
                <a:spcPct val="115000"/>
              </a:lnSpc>
              <a:spcBef>
                <a:spcPts val="0"/>
              </a:spcBef>
              <a:buClr>
                <a:schemeClr val="dk1"/>
              </a:buClr>
              <a:buSzPct val="110000"/>
              <a:buFont typeface="Arial"/>
              <a:buNone/>
            </a:pPr>
            <a:r>
              <a:rPr b="1" lang="en" sz="1000">
                <a:solidFill>
                  <a:schemeClr val="dk1"/>
                </a:solidFill>
                <a:latin typeface="Verdana"/>
                <a:ea typeface="Verdana"/>
                <a:cs typeface="Verdana"/>
                <a:sym typeface="Verdana"/>
              </a:rPr>
              <a:t>Flushing data from the memtable: </a:t>
            </a:r>
          </a:p>
          <a:p>
            <a:pPr indent="387350" lvl="0" rtl="0" algn="just">
              <a:lnSpc>
                <a:spcPct val="115000"/>
              </a:lnSpc>
              <a:spcBef>
                <a:spcPts val="0"/>
              </a:spcBef>
              <a:buClr>
                <a:schemeClr val="dk1"/>
              </a:buClr>
              <a:buSzPct val="110000"/>
              <a:buFont typeface="Arial"/>
              <a:buNone/>
            </a:pPr>
            <a:r>
              <a:rPr lang="en" sz="1000">
                <a:solidFill>
                  <a:schemeClr val="dk1"/>
                </a:solidFill>
                <a:latin typeface="Verdana"/>
                <a:ea typeface="Verdana"/>
                <a:cs typeface="Verdana"/>
                <a:sym typeface="Verdana"/>
              </a:rPr>
              <a:t>Cassandra writes the data to disk, in the memtable-sorted order. A partition index is also created on the disk that maps the tokens to a location on disk. You can manually flush a table using nodetool flush or nodetool drain (flushes memtables without listening for connections to other nodes). To reduce the commit log replay time, the recommended best practice is to flush the memtable before you restart the nodes. If a node stops working, replaying the commit log restores to the memtable the writes that were there before it stopped.</a:t>
            </a:r>
            <a:br>
              <a:rPr lang="en" sz="1000">
                <a:solidFill>
                  <a:schemeClr val="dk1"/>
                </a:solidFill>
                <a:latin typeface="Verdana"/>
                <a:ea typeface="Verdana"/>
                <a:cs typeface="Verdana"/>
                <a:sym typeface="Verdana"/>
              </a:rPr>
            </a:br>
            <a:r>
              <a:rPr b="1" lang="en" sz="1000">
                <a:solidFill>
                  <a:schemeClr val="dk1"/>
                </a:solidFill>
                <a:latin typeface="Verdana"/>
                <a:ea typeface="Verdana"/>
                <a:cs typeface="Verdana"/>
                <a:sym typeface="Verdana"/>
              </a:rPr>
              <a:t>Storing data on disk in SSTables:</a:t>
            </a:r>
          </a:p>
          <a:p>
            <a:pPr indent="387350" lvl="0" rtl="0" algn="just">
              <a:lnSpc>
                <a:spcPct val="115000"/>
              </a:lnSpc>
              <a:spcBef>
                <a:spcPts val="0"/>
              </a:spcBef>
              <a:buClr>
                <a:schemeClr val="dk1"/>
              </a:buClr>
              <a:buSzPct val="110000"/>
              <a:buFont typeface="Arial"/>
              <a:buNone/>
            </a:pPr>
            <a:r>
              <a:rPr lang="en" sz="1000">
                <a:solidFill>
                  <a:schemeClr val="dk1"/>
                </a:solidFill>
                <a:latin typeface="Verdana"/>
                <a:ea typeface="Verdana"/>
                <a:cs typeface="Verdana"/>
                <a:sym typeface="Verdana"/>
              </a:rPr>
              <a:t>Data in the commit log is purged after its corresponding data in the memtable is flushed to an SSTable on disk. Memtables and SSTables are maintained per table. The commit log is shared among tables. SSTables are</a:t>
            </a:r>
          </a:p>
          <a:p>
            <a:pPr lvl="0" rtl="0" algn="just">
              <a:lnSpc>
                <a:spcPct val="115000"/>
              </a:lnSpc>
              <a:spcBef>
                <a:spcPts val="0"/>
              </a:spcBef>
              <a:buClr>
                <a:schemeClr val="dk1"/>
              </a:buClr>
              <a:buSzPct val="110000"/>
              <a:buFont typeface="Arial"/>
              <a:buNone/>
            </a:pPr>
            <a:r>
              <a:rPr lang="en" sz="1000">
                <a:solidFill>
                  <a:schemeClr val="dk1"/>
                </a:solidFill>
                <a:latin typeface="Verdana"/>
                <a:ea typeface="Verdana"/>
                <a:cs typeface="Verdana"/>
                <a:sym typeface="Verdana"/>
              </a:rPr>
              <a:t>immutable, not written to again after the memtable is flushed. Consequently, a partition is typically stored across multiple SSTable files.</a:t>
            </a:r>
          </a:p>
          <a:p>
            <a:pPr lvl="0" rtl="0">
              <a:spcBef>
                <a:spcPts val="0"/>
              </a:spcBef>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6" name="Shape 1266"/>
        <p:cNvGrpSpPr/>
        <p:nvPr/>
      </p:nvGrpSpPr>
      <p:grpSpPr>
        <a:xfrm>
          <a:off x="0" y="0"/>
          <a:ext cx="0" cy="0"/>
          <a:chOff x="0" y="0"/>
          <a:chExt cx="0" cy="0"/>
        </a:xfrm>
      </p:grpSpPr>
      <p:sp>
        <p:nvSpPr>
          <p:cNvPr id="1267" name="Shape 1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8" name="Shape 12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rtl="0" algn="just">
              <a:lnSpc>
                <a:spcPct val="115000"/>
              </a:lnSpc>
              <a:spcBef>
                <a:spcPts val="0"/>
              </a:spcBef>
              <a:buClr>
                <a:schemeClr val="dk1"/>
              </a:buClr>
              <a:buSzPct val="110000"/>
              <a:buFont typeface="Arial"/>
              <a:buNone/>
            </a:pPr>
            <a:r>
              <a:rPr b="1" lang="en" sz="1000">
                <a:solidFill>
                  <a:schemeClr val="dk1"/>
                </a:solidFill>
                <a:highlight>
                  <a:srgbClr val="FFFFFF"/>
                </a:highlight>
                <a:latin typeface="Verdana"/>
                <a:ea typeface="Verdana"/>
                <a:cs typeface="Verdana"/>
                <a:sym typeface="Verdana"/>
              </a:rPr>
              <a:t>For the read operation,</a:t>
            </a:r>
            <a:r>
              <a:rPr lang="en" sz="1000">
                <a:solidFill>
                  <a:schemeClr val="dk1"/>
                </a:solidFill>
                <a:highlight>
                  <a:srgbClr val="FFFFFF"/>
                </a:highlight>
                <a:latin typeface="Verdana"/>
                <a:ea typeface="Verdana"/>
                <a:cs typeface="Verdana"/>
                <a:sym typeface="Verdana"/>
              </a:rPr>
              <a:t> Cassandra must combine results from the active memtable and potentially multiple SSTables. Cassandra processes data at several stages on the read path to discover where the data is stored, starting with the data in the memtable and finishing with SSTables:</a:t>
            </a:r>
          </a:p>
          <a:p>
            <a:pPr indent="-292100" lvl="0" marL="457200" rtl="0" algn="just">
              <a:lnSpc>
                <a:spcPct val="115000"/>
              </a:lnSpc>
              <a:spcBef>
                <a:spcPts val="0"/>
              </a:spcBef>
              <a:buClr>
                <a:schemeClr val="dk1"/>
              </a:buClr>
              <a:buSzPct val="100000"/>
              <a:buFont typeface="Verdana"/>
              <a:buChar char="●"/>
            </a:pPr>
            <a:r>
              <a:rPr lang="en" sz="1000">
                <a:solidFill>
                  <a:schemeClr val="dk1"/>
                </a:solidFill>
                <a:highlight>
                  <a:srgbClr val="FFFFFF"/>
                </a:highlight>
                <a:latin typeface="Verdana"/>
                <a:ea typeface="Verdana"/>
                <a:cs typeface="Verdana"/>
                <a:sym typeface="Verdana"/>
              </a:rPr>
              <a:t>Check the memtable</a:t>
            </a:r>
          </a:p>
          <a:p>
            <a:pPr indent="-292100" lvl="0" marL="457200" rtl="0" algn="just">
              <a:lnSpc>
                <a:spcPct val="115000"/>
              </a:lnSpc>
              <a:spcBef>
                <a:spcPts val="0"/>
              </a:spcBef>
              <a:buClr>
                <a:schemeClr val="dk1"/>
              </a:buClr>
              <a:buSzPct val="100000"/>
              <a:buFont typeface="Verdana"/>
              <a:buChar char="●"/>
            </a:pPr>
            <a:r>
              <a:rPr lang="en" sz="1000">
                <a:solidFill>
                  <a:schemeClr val="dk1"/>
                </a:solidFill>
                <a:highlight>
                  <a:srgbClr val="FFFFFF"/>
                </a:highlight>
                <a:latin typeface="Verdana"/>
                <a:ea typeface="Verdana"/>
                <a:cs typeface="Verdana"/>
                <a:sym typeface="Verdana"/>
              </a:rPr>
              <a:t>Check row cache, if enabled</a:t>
            </a:r>
          </a:p>
          <a:p>
            <a:pPr indent="-292100" lvl="0" marL="457200" rtl="0" algn="just">
              <a:lnSpc>
                <a:spcPct val="115000"/>
              </a:lnSpc>
              <a:spcBef>
                <a:spcPts val="0"/>
              </a:spcBef>
              <a:buClr>
                <a:schemeClr val="dk1"/>
              </a:buClr>
              <a:buSzPct val="100000"/>
              <a:buFont typeface="Verdana"/>
              <a:buChar char="●"/>
            </a:pPr>
            <a:r>
              <a:rPr lang="en" sz="1000">
                <a:solidFill>
                  <a:schemeClr val="dk1"/>
                </a:solidFill>
                <a:highlight>
                  <a:srgbClr val="FFFFFF"/>
                </a:highlight>
                <a:latin typeface="Verdana"/>
                <a:ea typeface="Verdana"/>
                <a:cs typeface="Verdana"/>
                <a:sym typeface="Verdana"/>
              </a:rPr>
              <a:t>Checks Bloom filter</a:t>
            </a:r>
          </a:p>
          <a:p>
            <a:pPr indent="-292100" lvl="0" marL="457200" rtl="0" algn="just">
              <a:lnSpc>
                <a:spcPct val="115000"/>
              </a:lnSpc>
              <a:spcBef>
                <a:spcPts val="0"/>
              </a:spcBef>
              <a:buClr>
                <a:schemeClr val="dk1"/>
              </a:buClr>
              <a:buSzPct val="100000"/>
              <a:buFont typeface="Verdana"/>
              <a:buChar char="●"/>
            </a:pPr>
            <a:r>
              <a:rPr lang="en" sz="1000">
                <a:solidFill>
                  <a:schemeClr val="dk1"/>
                </a:solidFill>
                <a:highlight>
                  <a:srgbClr val="FFFFFF"/>
                </a:highlight>
                <a:latin typeface="Verdana"/>
                <a:ea typeface="Verdana"/>
                <a:cs typeface="Verdana"/>
                <a:sym typeface="Verdana"/>
              </a:rPr>
              <a:t>Checks partition key cache, if enabled</a:t>
            </a:r>
          </a:p>
          <a:p>
            <a:pPr indent="-69850" lvl="0" marL="457200" rtl="0" algn="just">
              <a:lnSpc>
                <a:spcPct val="115000"/>
              </a:lnSpc>
              <a:spcBef>
                <a:spcPts val="0"/>
              </a:spcBef>
              <a:buClr>
                <a:schemeClr val="dk1"/>
              </a:buClr>
              <a:buSzPct val="110000"/>
              <a:buFont typeface="Arial"/>
              <a:buNone/>
            </a:pPr>
            <a:r>
              <a:rPr lang="en" sz="1000">
                <a:solidFill>
                  <a:schemeClr val="dk1"/>
                </a:solidFill>
                <a:highlight>
                  <a:srgbClr val="FFFFFF"/>
                </a:highlight>
                <a:latin typeface="Verdana"/>
                <a:ea typeface="Verdana"/>
                <a:cs typeface="Verdana"/>
                <a:sym typeface="Verdana"/>
              </a:rPr>
              <a:t>Goes directly to the compression offset map if a partition key is found in the partition key cache, or checks the partition summary if not </a:t>
            </a:r>
          </a:p>
          <a:p>
            <a:pPr indent="-69850" lvl="0" marL="457200" rtl="0" algn="just">
              <a:lnSpc>
                <a:spcPct val="115000"/>
              </a:lnSpc>
              <a:spcBef>
                <a:spcPts val="0"/>
              </a:spcBef>
              <a:buClr>
                <a:schemeClr val="dk1"/>
              </a:buClr>
              <a:buSzPct val="110000"/>
              <a:buFont typeface="Arial"/>
              <a:buNone/>
            </a:pPr>
            <a:r>
              <a:rPr lang="en" sz="1000">
                <a:solidFill>
                  <a:schemeClr val="dk1"/>
                </a:solidFill>
                <a:highlight>
                  <a:srgbClr val="FFFFFF"/>
                </a:highlight>
                <a:latin typeface="Verdana"/>
                <a:ea typeface="Verdana"/>
                <a:cs typeface="Verdana"/>
                <a:sym typeface="Verdana"/>
              </a:rPr>
              <a:t>If the partition summary is checked, then the partition index is accessed</a:t>
            </a:r>
          </a:p>
          <a:p>
            <a:pPr indent="-292100" lvl="0" marL="457200" rtl="0" algn="just">
              <a:lnSpc>
                <a:spcPct val="115000"/>
              </a:lnSpc>
              <a:spcBef>
                <a:spcPts val="0"/>
              </a:spcBef>
              <a:buClr>
                <a:schemeClr val="dk1"/>
              </a:buClr>
              <a:buSzPct val="100000"/>
              <a:buFont typeface="Verdana"/>
              <a:buChar char="●"/>
            </a:pPr>
            <a:r>
              <a:rPr lang="en" sz="1000">
                <a:solidFill>
                  <a:schemeClr val="dk1"/>
                </a:solidFill>
                <a:highlight>
                  <a:srgbClr val="FFFFFF"/>
                </a:highlight>
                <a:latin typeface="Verdana"/>
                <a:ea typeface="Verdana"/>
                <a:cs typeface="Verdana"/>
                <a:sym typeface="Verdana"/>
              </a:rPr>
              <a:t>Locates the data on disk using the compression offset map</a:t>
            </a:r>
          </a:p>
          <a:p>
            <a:pPr indent="-292100" lvl="0" marL="457200" rtl="0" algn="just">
              <a:lnSpc>
                <a:spcPct val="115000"/>
              </a:lnSpc>
              <a:spcBef>
                <a:spcPts val="0"/>
              </a:spcBef>
              <a:buClr>
                <a:schemeClr val="dk1"/>
              </a:buClr>
              <a:buSzPct val="100000"/>
              <a:buFont typeface="Verdana"/>
              <a:buChar char="●"/>
            </a:pPr>
            <a:r>
              <a:rPr lang="en" sz="1000">
                <a:solidFill>
                  <a:schemeClr val="dk1"/>
                </a:solidFill>
                <a:highlight>
                  <a:srgbClr val="FFFFFF"/>
                </a:highlight>
                <a:latin typeface="Verdana"/>
                <a:ea typeface="Verdana"/>
                <a:cs typeface="Verdana"/>
                <a:sym typeface="Verdana"/>
              </a:rPr>
              <a:t>Fetches the data from the SSTable on disk</a:t>
            </a:r>
          </a:p>
          <a:p>
            <a:pPr lvl="0" rtl="0" algn="just">
              <a:lnSpc>
                <a:spcPct val="115000"/>
              </a:lnSpc>
              <a:spcBef>
                <a:spcPts val="0"/>
              </a:spcBef>
              <a:buNone/>
            </a:pPr>
            <a:r>
              <a:t/>
            </a:r>
            <a:endParaRPr sz="1000">
              <a:solidFill>
                <a:schemeClr val="dk1"/>
              </a:solidFill>
              <a:highlight>
                <a:srgbClr val="FFFFFF"/>
              </a:highlight>
              <a:latin typeface="Verdana"/>
              <a:ea typeface="Verdana"/>
              <a:cs typeface="Verdana"/>
              <a:sym typeface="Verdana"/>
            </a:endParaRPr>
          </a:p>
          <a:p>
            <a:pPr lvl="0" rtl="0" algn="just">
              <a:lnSpc>
                <a:spcPct val="115000"/>
              </a:lnSpc>
              <a:spcBef>
                <a:spcPts val="0"/>
              </a:spcBef>
              <a:buClr>
                <a:schemeClr val="dk1"/>
              </a:buClr>
              <a:buSzPct val="110000"/>
              <a:buFont typeface="Arial"/>
              <a:buNone/>
            </a:pPr>
            <a:r>
              <a:rPr b="1" lang="en" sz="1000">
                <a:solidFill>
                  <a:schemeClr val="dk1"/>
                </a:solidFill>
                <a:highlight>
                  <a:srgbClr val="FFFFFF"/>
                </a:highlight>
                <a:latin typeface="Verdana"/>
                <a:ea typeface="Verdana"/>
                <a:cs typeface="Verdana"/>
                <a:sym typeface="Verdana"/>
              </a:rPr>
              <a:t>Memtable:</a:t>
            </a:r>
          </a:p>
          <a:p>
            <a:pPr indent="457200" lvl="0" rtl="0" algn="just">
              <a:lnSpc>
                <a:spcPct val="115000"/>
              </a:lnSpc>
              <a:spcBef>
                <a:spcPts val="0"/>
              </a:spcBef>
              <a:buNone/>
            </a:pPr>
            <a:r>
              <a:rPr lang="en" sz="1000">
                <a:solidFill>
                  <a:schemeClr val="dk1"/>
                </a:solidFill>
                <a:highlight>
                  <a:srgbClr val="FFFFFF"/>
                </a:highlight>
                <a:latin typeface="Verdana"/>
                <a:ea typeface="Verdana"/>
                <a:cs typeface="Verdana"/>
                <a:sym typeface="Verdana"/>
              </a:rPr>
              <a:t>If the memtable has the desired partition data, then the data is read and then merged with the data from the SSTables.</a:t>
            </a:r>
          </a:p>
          <a:p>
            <a:pPr lvl="0" rtl="0" algn="just">
              <a:lnSpc>
                <a:spcPct val="115000"/>
              </a:lnSpc>
              <a:spcBef>
                <a:spcPts val="0"/>
              </a:spcBef>
              <a:buNone/>
            </a:pPr>
            <a:r>
              <a:rPr b="1" lang="en" sz="1000">
                <a:solidFill>
                  <a:schemeClr val="dk1"/>
                </a:solidFill>
                <a:highlight>
                  <a:srgbClr val="FFFFFF"/>
                </a:highlight>
                <a:latin typeface="Verdana"/>
                <a:ea typeface="Verdana"/>
                <a:cs typeface="Verdana"/>
                <a:sym typeface="Verdana"/>
              </a:rPr>
              <a:t>Row Cache:</a:t>
            </a:r>
          </a:p>
          <a:p>
            <a:pPr indent="457200" lvl="0" rtl="0" algn="just">
              <a:lnSpc>
                <a:spcPct val="115000"/>
              </a:lnSpc>
              <a:spcBef>
                <a:spcPts val="0"/>
              </a:spcBef>
              <a:buNone/>
            </a:pPr>
            <a:r>
              <a:rPr lang="en" sz="1000">
                <a:solidFill>
                  <a:schemeClr val="dk1"/>
                </a:solidFill>
                <a:highlight>
                  <a:srgbClr val="FFFFFF"/>
                </a:highlight>
                <a:latin typeface="Verdana"/>
                <a:ea typeface="Verdana"/>
                <a:cs typeface="Verdana"/>
                <a:sym typeface="Verdana"/>
              </a:rPr>
              <a:t>Typical of any database, reads are fastest when the most in-demand data fits into memory. The operating system page cache is best at improving performance, although the row cache can provide some improvement for very read-intensive operations, where read operations are 95% of the load. The row cache, if enabled, stores a subset of the partition data stored on disk in the SSTables in memory. The row cache uses LRU (least-recently-used) eviction to reclaim memory when the cache has filled up. The row cache size is configurable. If a write comes in for the row, the cache for that row is invalidated and is not cached again until the row is read.</a:t>
            </a:r>
          </a:p>
          <a:p>
            <a:pPr lvl="0" rtl="0" algn="just">
              <a:lnSpc>
                <a:spcPct val="115000"/>
              </a:lnSpc>
              <a:spcBef>
                <a:spcPts val="0"/>
              </a:spcBef>
              <a:buNone/>
            </a:pPr>
            <a:r>
              <a:rPr b="1" lang="en" sz="1000">
                <a:solidFill>
                  <a:schemeClr val="dk1"/>
                </a:solidFill>
                <a:highlight>
                  <a:srgbClr val="FFFFFF"/>
                </a:highlight>
                <a:latin typeface="Verdana"/>
                <a:ea typeface="Verdana"/>
                <a:cs typeface="Verdana"/>
                <a:sym typeface="Verdana"/>
              </a:rPr>
              <a:t>Bloom Filter:</a:t>
            </a:r>
          </a:p>
          <a:p>
            <a:pPr indent="457200" lvl="0" rtl="0" algn="just">
              <a:lnSpc>
                <a:spcPct val="115000"/>
              </a:lnSpc>
              <a:spcBef>
                <a:spcPts val="0"/>
              </a:spcBef>
              <a:buNone/>
            </a:pPr>
            <a:r>
              <a:rPr lang="en" sz="1000">
                <a:solidFill>
                  <a:schemeClr val="dk1"/>
                </a:solidFill>
                <a:highlight>
                  <a:srgbClr val="FFFFFF"/>
                </a:highlight>
                <a:latin typeface="Verdana"/>
                <a:ea typeface="Verdana"/>
                <a:cs typeface="Verdana"/>
                <a:sym typeface="Verdana"/>
              </a:rPr>
              <a:t>Cassandra checks the Bloom filter to discover the SSTables which are likely to have the request partition data. The Bloom filter is stored in off-heap memory. Each SSTable has a Bloom filter associated with it. A Bloom filter can establish that a SSTable does not contain certain partition data. A Bloom filter can also find the likelihood that partition data is stored in a SSTable.</a:t>
            </a:r>
          </a:p>
          <a:p>
            <a:pPr lvl="0" rtl="0" algn="just">
              <a:lnSpc>
                <a:spcPct val="115000"/>
              </a:lnSpc>
              <a:spcBef>
                <a:spcPts val="0"/>
              </a:spcBef>
              <a:buNone/>
            </a:pPr>
            <a:r>
              <a:rPr b="1" lang="en" sz="1000">
                <a:solidFill>
                  <a:schemeClr val="dk1"/>
                </a:solidFill>
                <a:highlight>
                  <a:srgbClr val="FFFFFF"/>
                </a:highlight>
                <a:latin typeface="Verdana"/>
                <a:ea typeface="Verdana"/>
                <a:cs typeface="Verdana"/>
                <a:sym typeface="Verdana"/>
              </a:rPr>
              <a:t>Partition Key Cache:</a:t>
            </a:r>
          </a:p>
          <a:p>
            <a:pPr indent="457200" lvl="0" rtl="0" algn="just">
              <a:lnSpc>
                <a:spcPct val="115000"/>
              </a:lnSpc>
              <a:spcBef>
                <a:spcPts val="0"/>
              </a:spcBef>
              <a:buNone/>
            </a:pPr>
            <a:r>
              <a:rPr lang="en" sz="1000">
                <a:solidFill>
                  <a:schemeClr val="dk1"/>
                </a:solidFill>
                <a:highlight>
                  <a:srgbClr val="FFFFFF"/>
                </a:highlight>
                <a:latin typeface="Verdana"/>
                <a:ea typeface="Verdana"/>
                <a:cs typeface="Verdana"/>
                <a:sym typeface="Verdana"/>
              </a:rPr>
              <a:t>The partition key cache, if enabled, stores a cache of the partition index in off-heap memory. The key cache uses a small, configurable amount of memory, and each "hit" saves one seek during the read operation. If a partition key is found in the key cache can go directly to the compression offset map to find the compressed block on disk that has the data. The partition key cache functions better once warmed, and can greatly improve over the performance of cold-start reads, where the key cache doesn't yet have or has purged the keys stored in the key cache. It is possible to limit the number of partition keys saved in the key cache, if memory is very limited on a node. If a partition key is not found in the key cache, then the partition summary is searched.</a:t>
            </a:r>
          </a:p>
          <a:p>
            <a:pPr lvl="0" rtl="0" algn="just">
              <a:lnSpc>
                <a:spcPct val="115000"/>
              </a:lnSpc>
              <a:spcBef>
                <a:spcPts val="0"/>
              </a:spcBef>
              <a:buNone/>
            </a:pPr>
            <a:r>
              <a:rPr b="1" lang="en" sz="1000">
                <a:solidFill>
                  <a:schemeClr val="dk1"/>
                </a:solidFill>
                <a:highlight>
                  <a:srgbClr val="FFFFFF"/>
                </a:highlight>
                <a:latin typeface="Verdana"/>
                <a:ea typeface="Verdana"/>
                <a:cs typeface="Verdana"/>
                <a:sym typeface="Verdana"/>
              </a:rPr>
              <a:t>Partition Summary:</a:t>
            </a:r>
          </a:p>
          <a:p>
            <a:pPr indent="457200" lvl="0" rtl="0" algn="just">
              <a:lnSpc>
                <a:spcPct val="115000"/>
              </a:lnSpc>
              <a:spcBef>
                <a:spcPts val="0"/>
              </a:spcBef>
              <a:buNone/>
            </a:pPr>
            <a:r>
              <a:rPr lang="en" sz="1000">
                <a:solidFill>
                  <a:schemeClr val="dk1"/>
                </a:solidFill>
                <a:highlight>
                  <a:srgbClr val="FFFFFF"/>
                </a:highlight>
                <a:latin typeface="Verdana"/>
                <a:ea typeface="Verdana"/>
                <a:cs typeface="Verdana"/>
                <a:sym typeface="Verdana"/>
              </a:rPr>
              <a:t>The partition summary is an off-heap in-memory structure that stores a sampling of the partition index. A partition index contains all partition keys, whereas a partition summary samples every X keys, and maps the location of every Xth key's location in the index file. While not as exact as knowing the location of the partition key, the partition summary can shorten the scan to find the partition data location. After finding the range of possible partition key values, the partition index is searched.</a:t>
            </a:r>
          </a:p>
          <a:p>
            <a:pPr lvl="0" rtl="0" algn="just">
              <a:lnSpc>
                <a:spcPct val="115000"/>
              </a:lnSpc>
              <a:spcBef>
                <a:spcPts val="0"/>
              </a:spcBef>
              <a:buNone/>
            </a:pPr>
            <a:r>
              <a:rPr b="1" lang="en" sz="1000">
                <a:solidFill>
                  <a:schemeClr val="dk1"/>
                </a:solidFill>
                <a:highlight>
                  <a:srgbClr val="FFFFFF"/>
                </a:highlight>
                <a:latin typeface="Verdana"/>
                <a:ea typeface="Verdana"/>
                <a:cs typeface="Verdana"/>
                <a:sym typeface="Verdana"/>
              </a:rPr>
              <a:t>Partition Index:</a:t>
            </a:r>
          </a:p>
          <a:p>
            <a:pPr indent="457200" lvl="0" rtl="0" algn="just">
              <a:lnSpc>
                <a:spcPct val="115000"/>
              </a:lnSpc>
              <a:spcBef>
                <a:spcPts val="0"/>
              </a:spcBef>
              <a:buNone/>
            </a:pPr>
            <a:r>
              <a:rPr lang="en" sz="1000">
                <a:solidFill>
                  <a:schemeClr val="dk1"/>
                </a:solidFill>
                <a:highlight>
                  <a:srgbClr val="FFFFFF"/>
                </a:highlight>
                <a:latin typeface="Verdana"/>
                <a:ea typeface="Verdana"/>
                <a:cs typeface="Verdana"/>
                <a:sym typeface="Verdana"/>
              </a:rPr>
              <a:t>The partition index resides on disk and stores an index of all partition keys mapped to their offset. If the partition summary has been checked for a range of partition keys, now the search passes to the partition index to seek the location of the desired partition key. A single seek and sequential read of the columns over the passed-in range is performed. Using the information found, the partition index now goes to the compression offset map to find the compressed block on disk that has the data. If the partition index must be searched, two seeks to disk will be required to find the desired data.</a:t>
            </a:r>
          </a:p>
          <a:p>
            <a:pPr lvl="0" rtl="0" algn="just">
              <a:lnSpc>
                <a:spcPct val="115000"/>
              </a:lnSpc>
              <a:spcBef>
                <a:spcPts val="0"/>
              </a:spcBef>
              <a:buNone/>
            </a:pPr>
            <a:r>
              <a:rPr b="1" lang="en" sz="1000">
                <a:solidFill>
                  <a:schemeClr val="dk1"/>
                </a:solidFill>
                <a:highlight>
                  <a:srgbClr val="FFFFFF"/>
                </a:highlight>
                <a:latin typeface="Verdana"/>
                <a:ea typeface="Verdana"/>
                <a:cs typeface="Verdana"/>
                <a:sym typeface="Verdana"/>
              </a:rPr>
              <a:t>Compression offset map:</a:t>
            </a:r>
          </a:p>
          <a:p>
            <a:pPr indent="457200" lvl="0" rtl="0" algn="just">
              <a:lnSpc>
                <a:spcPct val="115000"/>
              </a:lnSpc>
              <a:spcBef>
                <a:spcPts val="0"/>
              </a:spcBef>
              <a:buNone/>
            </a:pPr>
            <a:r>
              <a:rPr lang="en" sz="1000">
                <a:solidFill>
                  <a:schemeClr val="dk1"/>
                </a:solidFill>
                <a:highlight>
                  <a:srgbClr val="FFFFFF"/>
                </a:highlight>
                <a:latin typeface="Verdana"/>
                <a:ea typeface="Verdana"/>
                <a:cs typeface="Verdana"/>
                <a:sym typeface="Verdana"/>
              </a:rPr>
              <a:t>The compression offset map stores pointers to the exact location on disk that the desired partition data will be found. It is stored in off-heap memory and is accessed by either the partition key cache or the partition index. The desired compressed partition data is fetched from the correct SSTable(s) once the compression offset map identifies the disk location.</a:t>
            </a:r>
          </a:p>
          <a:p>
            <a:pPr indent="-69850" lvl="0" marL="0" rtl="0" algn="just">
              <a:lnSpc>
                <a:spcPct val="115000"/>
              </a:lnSpc>
              <a:spcBef>
                <a:spcPts val="0"/>
              </a:spcBef>
              <a:buClr>
                <a:schemeClr val="dk1"/>
              </a:buClr>
              <a:buSzPct val="110000"/>
              <a:buFont typeface="Arial"/>
              <a:buNone/>
            </a:pPr>
            <a:r>
              <a:t/>
            </a:r>
            <a:endParaRPr sz="100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5" name="Shape 1275"/>
        <p:cNvGrpSpPr/>
        <p:nvPr/>
      </p:nvGrpSpPr>
      <p:grpSpPr>
        <a:xfrm>
          <a:off x="0" y="0"/>
          <a:ext cx="0" cy="0"/>
          <a:chOff x="0" y="0"/>
          <a:chExt cx="0" cy="0"/>
        </a:xfrm>
      </p:grpSpPr>
      <p:sp>
        <p:nvSpPr>
          <p:cNvPr id="1276" name="Shape 1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7" name="Shape 12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78571"/>
              <a:buFont typeface="Arial"/>
              <a:buNone/>
            </a:pPr>
            <a:r>
              <a:rPr b="1" lang="en" sz="1400">
                <a:solidFill>
                  <a:schemeClr val="dk1"/>
                </a:solidFill>
              </a:rPr>
              <a:t>Best case scenario:</a:t>
            </a:r>
            <a:r>
              <a:rPr lang="en" sz="1400">
                <a:solidFill>
                  <a:schemeClr val="dk1"/>
                </a:solidFill>
              </a:rPr>
              <a:t> </a:t>
            </a:r>
          </a:p>
          <a:p>
            <a:pPr lvl="0" rtl="0">
              <a:spcBef>
                <a:spcPts val="0"/>
              </a:spcBef>
              <a:buClr>
                <a:schemeClr val="dk1"/>
              </a:buClr>
              <a:buSzPct val="78571"/>
              <a:buFont typeface="Arial"/>
              <a:buNone/>
            </a:pPr>
            <a:r>
              <a:t/>
            </a:r>
            <a:endParaRPr sz="1400">
              <a:solidFill>
                <a:schemeClr val="dk1"/>
              </a:solidFill>
            </a:endParaRPr>
          </a:p>
          <a:p>
            <a:pPr lvl="0" rtl="0">
              <a:spcBef>
                <a:spcPts val="0"/>
              </a:spcBef>
              <a:buClr>
                <a:schemeClr val="dk1"/>
              </a:buClr>
              <a:buSzPct val="78571"/>
              <a:buFont typeface="Arial"/>
              <a:buNone/>
            </a:pPr>
            <a:r>
              <a:rPr lang="en" sz="1400">
                <a:solidFill>
                  <a:schemeClr val="dk1"/>
                </a:solidFill>
              </a:rPr>
              <a:t>Hit row cache – row cache is optional b/c typically row cache is duplicate of OS file system cache (both goes to RAM)</a:t>
            </a:r>
          </a:p>
          <a:p>
            <a:pPr lvl="0" rtl="0">
              <a:spcBef>
                <a:spcPts val="0"/>
              </a:spcBef>
              <a:buClr>
                <a:schemeClr val="dk1"/>
              </a:buClr>
              <a:buSzPct val="78571"/>
              <a:buFont typeface="Arial"/>
              <a:buNone/>
            </a:pPr>
            <a:r>
              <a:t/>
            </a:r>
            <a:endParaRPr sz="1400">
              <a:solidFill>
                <a:schemeClr val="dk1"/>
              </a:solidFill>
            </a:endParaRPr>
          </a:p>
          <a:p>
            <a:pPr lvl="0" rtl="0">
              <a:spcBef>
                <a:spcPts val="0"/>
              </a:spcBef>
              <a:buClr>
                <a:schemeClr val="dk1"/>
              </a:buClr>
              <a:buSzPct val="78571"/>
              <a:buFont typeface="Arial"/>
              <a:buNone/>
            </a:pPr>
            <a:r>
              <a:rPr b="1" lang="en" sz="1400">
                <a:solidFill>
                  <a:schemeClr val="dk1"/>
                </a:solidFill>
              </a:rPr>
              <a:t>Second best case scenario:</a:t>
            </a:r>
            <a:r>
              <a:rPr lang="en" sz="1400">
                <a:solidFill>
                  <a:schemeClr val="dk1"/>
                </a:solidFill>
              </a:rPr>
              <a:t> </a:t>
            </a:r>
          </a:p>
          <a:p>
            <a:pPr lvl="0" rtl="0">
              <a:spcBef>
                <a:spcPts val="0"/>
              </a:spcBef>
              <a:buClr>
                <a:schemeClr val="dk1"/>
              </a:buClr>
              <a:buSzPct val="78571"/>
              <a:buFont typeface="Arial"/>
              <a:buNone/>
            </a:pPr>
            <a:r>
              <a:t/>
            </a:r>
            <a:endParaRPr sz="1400">
              <a:solidFill>
                <a:schemeClr val="dk1"/>
              </a:solidFill>
            </a:endParaRPr>
          </a:p>
          <a:p>
            <a:pPr lvl="0" rtl="0">
              <a:spcBef>
                <a:spcPts val="0"/>
              </a:spcBef>
              <a:buClr>
                <a:schemeClr val="dk1"/>
              </a:buClr>
              <a:buSzPct val="78571"/>
              <a:buFont typeface="Arial"/>
              <a:buNone/>
            </a:pPr>
            <a:r>
              <a:rPr lang="en" sz="1400">
                <a:solidFill>
                  <a:schemeClr val="dk1"/>
                </a:solidFill>
              </a:rPr>
              <a:t>hit key cache</a:t>
            </a:r>
          </a:p>
          <a:p>
            <a:pPr lvl="0" rtl="0">
              <a:spcBef>
                <a:spcPts val="0"/>
              </a:spcBef>
              <a:buClr>
                <a:schemeClr val="dk1"/>
              </a:buClr>
              <a:buSzPct val="78571"/>
              <a:buFont typeface="Arial"/>
              <a:buNone/>
            </a:pPr>
            <a:r>
              <a:t/>
            </a:r>
            <a:endParaRPr sz="1400">
              <a:solidFill>
                <a:schemeClr val="dk1"/>
              </a:solidFill>
            </a:endParaRPr>
          </a:p>
          <a:p>
            <a:pPr lvl="0" rtl="0">
              <a:spcBef>
                <a:spcPts val="0"/>
              </a:spcBef>
              <a:buClr>
                <a:schemeClr val="dk1"/>
              </a:buClr>
              <a:buSzPct val="78571"/>
              <a:buFont typeface="Arial"/>
              <a:buNone/>
            </a:pPr>
            <a:r>
              <a:rPr b="1" lang="en" sz="1400">
                <a:solidFill>
                  <a:schemeClr val="dk1"/>
                </a:solidFill>
              </a:rPr>
              <a:t>Worst case scenario:</a:t>
            </a:r>
            <a:r>
              <a:rPr lang="en" sz="1400">
                <a:solidFill>
                  <a:schemeClr val="dk1"/>
                </a:solidFill>
              </a:rPr>
              <a:t> </a:t>
            </a:r>
          </a:p>
          <a:p>
            <a:pPr lvl="0" rtl="0">
              <a:spcBef>
                <a:spcPts val="0"/>
              </a:spcBef>
              <a:buClr>
                <a:schemeClr val="dk1"/>
              </a:buClr>
              <a:buSzPct val="78571"/>
              <a:buFont typeface="Arial"/>
              <a:buNone/>
            </a:pPr>
            <a:r>
              <a:t/>
            </a:r>
            <a:endParaRPr sz="1400">
              <a:solidFill>
                <a:schemeClr val="dk1"/>
              </a:solidFill>
            </a:endParaRPr>
          </a:p>
          <a:p>
            <a:pPr lvl="0" rtl="0">
              <a:spcBef>
                <a:spcPts val="0"/>
              </a:spcBef>
              <a:buNone/>
            </a:pPr>
            <a:r>
              <a:rPr lang="en" sz="1400">
                <a:solidFill>
                  <a:schemeClr val="dk1"/>
                </a:solidFill>
              </a:rPr>
              <a:t>Don’t hit key cache and goes through partition summary and partition index</a:t>
            </a:r>
          </a:p>
          <a:p>
            <a:pPr lvl="0" rtl="0">
              <a:spcBef>
                <a:spcPts val="0"/>
              </a:spcBef>
              <a:buNone/>
            </a:pPr>
            <a:r>
              <a:t/>
            </a:r>
            <a:endParaRPr b="1"/>
          </a:p>
          <a:p>
            <a:pPr lvl="0" rtl="0">
              <a:spcBef>
                <a:spcPts val="0"/>
              </a:spcBef>
              <a:buNone/>
            </a:pPr>
            <a:r>
              <a:rPr b="1" lang="en"/>
              <a:t>Tombstones:</a:t>
            </a:r>
            <a:r>
              <a:rPr lang="en"/>
              <a:t> Tombstones are the deleted records in cassandra which are not deleted from disk.</a:t>
            </a:r>
          </a:p>
          <a:p>
            <a:pPr lvl="0" rtl="0">
              <a:spcBef>
                <a:spcPts val="0"/>
              </a:spcBef>
              <a:buNone/>
            </a:pPr>
            <a:r>
              <a:t/>
            </a:r>
            <a:endParaRPr/>
          </a:p>
          <a:p>
            <a:pPr lvl="0" rtl="0">
              <a:spcBef>
                <a:spcPts val="0"/>
              </a:spcBef>
              <a:buNone/>
            </a:pPr>
            <a:r>
              <a:rPr b="1" lang="en"/>
              <a:t>Read repair</a:t>
            </a:r>
            <a:r>
              <a:rPr lang="en"/>
              <a:t>: is an important component of keeping data consistent in a Cassandra cluster, because every time a read request occurs, it provides an opportunity for consistency improvement.</a:t>
            </a:r>
          </a:p>
          <a:p>
            <a:pPr lvl="0" rtl="0">
              <a:spcBef>
                <a:spcPts val="0"/>
              </a:spcBef>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Shape 1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6" name="Shape 12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100000"/>
              <a:buFont typeface="Arial"/>
              <a:buNone/>
            </a:pPr>
            <a:r>
              <a:rPr lang="en">
                <a:solidFill>
                  <a:schemeClr val="dk1"/>
                </a:solidFill>
              </a:rPr>
              <a:t>Document Store Databases:</a:t>
            </a:r>
          </a:p>
          <a:p>
            <a:pPr indent="-298450" lvl="0" marL="457200" rtl="0">
              <a:spcBef>
                <a:spcPts val="0"/>
              </a:spcBef>
              <a:buClr>
                <a:schemeClr val="dk1"/>
              </a:buClr>
              <a:buSzPct val="100000"/>
              <a:buChar char="-"/>
            </a:pPr>
            <a:r>
              <a:rPr lang="en">
                <a:solidFill>
                  <a:schemeClr val="dk1"/>
                </a:solidFill>
              </a:rPr>
              <a:t>Supports storing unstructured data unlike relational databases.</a:t>
            </a:r>
          </a:p>
          <a:p>
            <a:pPr indent="-298450" lvl="0" marL="457200" rtl="0">
              <a:spcBef>
                <a:spcPts val="0"/>
              </a:spcBef>
              <a:buClr>
                <a:schemeClr val="dk1"/>
              </a:buClr>
              <a:buSzPct val="100000"/>
              <a:buChar char="-"/>
            </a:pPr>
            <a:r>
              <a:rPr lang="en">
                <a:solidFill>
                  <a:schemeClr val="dk1"/>
                </a:solidFill>
              </a:rPr>
              <a:t>Improved query performance by having denormalized data</a:t>
            </a:r>
          </a:p>
          <a:p>
            <a:pPr indent="-298450" lvl="0" marL="457200" rtl="0">
              <a:spcBef>
                <a:spcPts val="0"/>
              </a:spcBef>
              <a:buClr>
                <a:schemeClr val="dk1"/>
              </a:buClr>
              <a:buSzPct val="100000"/>
              <a:buChar char="-"/>
            </a:pPr>
            <a:r>
              <a:rPr lang="en">
                <a:solidFill>
                  <a:schemeClr val="dk1"/>
                </a:solidFill>
              </a:rPr>
              <a:t>Can easily handle Thousands of transactions per second</a:t>
            </a:r>
          </a:p>
          <a:p>
            <a:pPr indent="-298450" lvl="0" marL="457200" rtl="0">
              <a:spcBef>
                <a:spcPts val="0"/>
              </a:spcBef>
              <a:buClr>
                <a:schemeClr val="dk1"/>
              </a:buClr>
              <a:buSzPct val="100000"/>
              <a:buChar char="-"/>
            </a:pPr>
            <a:r>
              <a:rPr lang="en">
                <a:solidFill>
                  <a:schemeClr val="dk1"/>
                </a:solidFill>
              </a:rPr>
              <a:t>Easily scalable</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Key-Value databases:</a:t>
            </a:r>
          </a:p>
          <a:p>
            <a:pPr indent="-298450" lvl="0" marL="457200" rtl="0">
              <a:spcBef>
                <a:spcPts val="0"/>
              </a:spcBef>
              <a:buClr>
                <a:schemeClr val="dk1"/>
              </a:buClr>
              <a:buSzPct val="100000"/>
              <a:buChar char="-"/>
            </a:pPr>
            <a:r>
              <a:rPr lang="en">
                <a:solidFill>
                  <a:schemeClr val="dk1"/>
                </a:solidFill>
              </a:rPr>
              <a:t>Provides high speed access to data using key value pairs for storing the data. Uses Associative arrays, dictionaries and hash types to store the data</a:t>
            </a:r>
          </a:p>
          <a:p>
            <a:pPr indent="-298450" lvl="0" marL="457200" rtl="0">
              <a:spcBef>
                <a:spcPts val="0"/>
              </a:spcBef>
              <a:buClr>
                <a:schemeClr val="dk1"/>
              </a:buClr>
              <a:buSzPct val="100000"/>
              <a:buChar char="-"/>
            </a:pPr>
            <a:r>
              <a:rPr lang="en">
                <a:solidFill>
                  <a:schemeClr val="dk1"/>
                </a:solidFill>
              </a:rPr>
              <a:t>Usually used to implement caching. </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Graph databases:</a:t>
            </a:r>
          </a:p>
          <a:p>
            <a:pPr indent="-298450" lvl="0" marL="457200" rtl="0">
              <a:spcBef>
                <a:spcPts val="0"/>
              </a:spcBef>
              <a:buClr>
                <a:schemeClr val="dk1"/>
              </a:buClr>
              <a:buSzPct val="100000"/>
              <a:buChar char="-"/>
            </a:pPr>
            <a:r>
              <a:rPr lang="en">
                <a:solidFill>
                  <a:schemeClr val="dk1"/>
                </a:solidFill>
              </a:rPr>
              <a:t>Used to store semantic and hierarchical data.  Complex hierarchical queries can be easily executed against these databases.</a:t>
            </a:r>
          </a:p>
          <a:p>
            <a:pPr indent="-298450" lvl="0" marL="457200" rtl="0">
              <a:spcBef>
                <a:spcPts val="0"/>
              </a:spcBef>
              <a:buClr>
                <a:schemeClr val="dk1"/>
              </a:buClr>
              <a:buSzPct val="100000"/>
              <a:buChar char="-"/>
            </a:pPr>
            <a:r>
              <a:rPr lang="en">
                <a:solidFill>
                  <a:schemeClr val="dk1"/>
                </a:solidFill>
              </a:rPr>
              <a:t>Data is usually modeled as Nodes and relationships between these nodes.</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Columnar databases</a:t>
            </a:r>
          </a:p>
          <a:p>
            <a:pPr indent="-298450" lvl="0" marL="457200" rtl="0">
              <a:spcBef>
                <a:spcPts val="0"/>
              </a:spcBef>
              <a:buClr>
                <a:schemeClr val="dk1"/>
              </a:buClr>
              <a:buSzPct val="100000"/>
              <a:buChar char="-"/>
            </a:pPr>
            <a:r>
              <a:rPr lang="en">
                <a:solidFill>
                  <a:schemeClr val="dk1"/>
                </a:solidFill>
              </a:rPr>
              <a:t>Stores complete data in the form columns. Provides faster access to specific elements in the data.</a:t>
            </a:r>
          </a:p>
          <a:p>
            <a:pPr indent="-298450" lvl="0" marL="457200" rtl="0">
              <a:spcBef>
                <a:spcPts val="0"/>
              </a:spcBef>
              <a:buClr>
                <a:schemeClr val="dk1"/>
              </a:buClr>
              <a:buSzPct val="100000"/>
              <a:buChar char="-"/>
            </a:pPr>
            <a:r>
              <a:rPr lang="en">
                <a:solidFill>
                  <a:schemeClr val="dk1"/>
                </a:solidFill>
              </a:rPr>
              <a:t>Reduces disk reads by reading only the specific columns that are required to process the query</a:t>
            </a:r>
          </a:p>
          <a:p>
            <a:pPr indent="-298450" lvl="0" marL="457200" rtl="0">
              <a:spcBef>
                <a:spcPts val="0"/>
              </a:spcBef>
              <a:buClr>
                <a:schemeClr val="dk1"/>
              </a:buClr>
              <a:buSzPct val="100000"/>
              <a:buChar char="-"/>
            </a:pPr>
            <a:r>
              <a:rPr lang="en">
                <a:solidFill>
                  <a:schemeClr val="dk1"/>
                </a:solidFill>
              </a:rPr>
              <a:t>https://biauthority.files.wordpress.com/2013/01/image020.jpg</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Database Land space</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Hierarchical structures</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Denormalized, heavily redundant</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Cannot be used for volatile datasets</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Only act on Limited datasets (Graph)</a:t>
            </a:r>
          </a:p>
          <a:p>
            <a:pPr lvl="0">
              <a:spcBef>
                <a:spcPts val="0"/>
              </a:spcBef>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3" name="Shape 1293"/>
        <p:cNvGrpSpPr/>
        <p:nvPr/>
      </p:nvGrpSpPr>
      <p:grpSpPr>
        <a:xfrm>
          <a:off x="0" y="0"/>
          <a:ext cx="0" cy="0"/>
          <a:chOff x="0" y="0"/>
          <a:chExt cx="0" cy="0"/>
        </a:xfrm>
      </p:grpSpPr>
      <p:sp>
        <p:nvSpPr>
          <p:cNvPr id="1294" name="Shape 1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5" name="Shape 12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2" name="Shape 1302"/>
        <p:cNvGrpSpPr/>
        <p:nvPr/>
      </p:nvGrpSpPr>
      <p:grpSpPr>
        <a:xfrm>
          <a:off x="0" y="0"/>
          <a:ext cx="0" cy="0"/>
          <a:chOff x="0" y="0"/>
          <a:chExt cx="0" cy="0"/>
        </a:xfrm>
      </p:grpSpPr>
      <p:sp>
        <p:nvSpPr>
          <p:cNvPr id="1303" name="Shape 1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4" name="Shape 13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1" name="Shape 1311"/>
        <p:cNvGrpSpPr/>
        <p:nvPr/>
      </p:nvGrpSpPr>
      <p:grpSpPr>
        <a:xfrm>
          <a:off x="0" y="0"/>
          <a:ext cx="0" cy="0"/>
          <a:chOff x="0" y="0"/>
          <a:chExt cx="0" cy="0"/>
        </a:xfrm>
      </p:grpSpPr>
      <p:sp>
        <p:nvSpPr>
          <p:cNvPr id="1312" name="Shape 1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3" name="Shape 13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Shape 1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2" name="Shape 13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9" name="Shape 1329"/>
        <p:cNvGrpSpPr/>
        <p:nvPr/>
      </p:nvGrpSpPr>
      <p:grpSpPr>
        <a:xfrm>
          <a:off x="0" y="0"/>
          <a:ext cx="0" cy="0"/>
          <a:chOff x="0" y="0"/>
          <a:chExt cx="0" cy="0"/>
        </a:xfrm>
      </p:grpSpPr>
      <p:sp>
        <p:nvSpPr>
          <p:cNvPr id="1330" name="Shape 1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1" name="Shape 13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8" name="Shape 1338"/>
        <p:cNvGrpSpPr/>
        <p:nvPr/>
      </p:nvGrpSpPr>
      <p:grpSpPr>
        <a:xfrm>
          <a:off x="0" y="0"/>
          <a:ext cx="0" cy="0"/>
          <a:chOff x="0" y="0"/>
          <a:chExt cx="0" cy="0"/>
        </a:xfrm>
      </p:grpSpPr>
      <p:sp>
        <p:nvSpPr>
          <p:cNvPr id="1339" name="Shape 1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0" name="Shape 13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7" name="Shape 1347"/>
        <p:cNvGrpSpPr/>
        <p:nvPr/>
      </p:nvGrpSpPr>
      <p:grpSpPr>
        <a:xfrm>
          <a:off x="0" y="0"/>
          <a:ext cx="0" cy="0"/>
          <a:chOff x="0" y="0"/>
          <a:chExt cx="0" cy="0"/>
        </a:xfrm>
      </p:grpSpPr>
      <p:sp>
        <p:nvSpPr>
          <p:cNvPr id="1348" name="Shape 1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9" name="Shape 13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7" name="Shape 1357"/>
        <p:cNvGrpSpPr/>
        <p:nvPr/>
      </p:nvGrpSpPr>
      <p:grpSpPr>
        <a:xfrm>
          <a:off x="0" y="0"/>
          <a:ext cx="0" cy="0"/>
          <a:chOff x="0" y="0"/>
          <a:chExt cx="0" cy="0"/>
        </a:xfrm>
      </p:grpSpPr>
      <p:sp>
        <p:nvSpPr>
          <p:cNvPr id="1358" name="Shape 1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9" name="Shape 13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6" name="Shape 1366"/>
        <p:cNvGrpSpPr/>
        <p:nvPr/>
      </p:nvGrpSpPr>
      <p:grpSpPr>
        <a:xfrm>
          <a:off x="0" y="0"/>
          <a:ext cx="0" cy="0"/>
          <a:chOff x="0" y="0"/>
          <a:chExt cx="0" cy="0"/>
        </a:xfrm>
      </p:grpSpPr>
      <p:sp>
        <p:nvSpPr>
          <p:cNvPr id="1367" name="Shape 1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8" name="Shape 13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5" name="Shape 1375"/>
        <p:cNvGrpSpPr/>
        <p:nvPr/>
      </p:nvGrpSpPr>
      <p:grpSpPr>
        <a:xfrm>
          <a:off x="0" y="0"/>
          <a:ext cx="0" cy="0"/>
          <a:chOff x="0" y="0"/>
          <a:chExt cx="0" cy="0"/>
        </a:xfrm>
      </p:grpSpPr>
      <p:sp>
        <p:nvSpPr>
          <p:cNvPr id="1376" name="Shape 1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7" name="Shape 13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Shape 13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6" name="Shape 13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320"/>
              </a:spcBef>
              <a:buNone/>
            </a:pPr>
            <a:r>
              <a:rPr lang="en" sz="1200">
                <a:solidFill>
                  <a:schemeClr val="dk1"/>
                </a:solidFill>
                <a:highlight>
                  <a:srgbClr val="FFFFFF"/>
                </a:highlight>
              </a:rPr>
              <a:t>How do we fit a group into a partition?</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3" name="Shape 1393"/>
        <p:cNvGrpSpPr/>
        <p:nvPr/>
      </p:nvGrpSpPr>
      <p:grpSpPr>
        <a:xfrm>
          <a:off x="0" y="0"/>
          <a:ext cx="0" cy="0"/>
          <a:chOff x="0" y="0"/>
          <a:chExt cx="0" cy="0"/>
        </a:xfrm>
      </p:grpSpPr>
      <p:sp>
        <p:nvSpPr>
          <p:cNvPr id="1394" name="Shape 13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5" name="Shape 13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04800" lvl="0" marL="457200" rtl="0">
              <a:lnSpc>
                <a:spcPct val="115000"/>
              </a:lnSpc>
              <a:spcBef>
                <a:spcPts val="0"/>
              </a:spcBef>
              <a:buClr>
                <a:schemeClr val="dk1"/>
              </a:buClr>
              <a:buSzPct val="100000"/>
              <a:buFont typeface="Calibri"/>
              <a:buChar char="●"/>
            </a:pPr>
            <a:r>
              <a:rPr lang="en" sz="1200">
                <a:solidFill>
                  <a:schemeClr val="dk1"/>
                </a:solidFill>
                <a:latin typeface="Calibri"/>
                <a:ea typeface="Calibri"/>
                <a:cs typeface="Calibri"/>
                <a:sym typeface="Calibri"/>
              </a:rPr>
              <a:t>Secondary indexes are used to filter a table for data stored in non-primary key columns.</a:t>
            </a:r>
          </a:p>
          <a:p>
            <a:pPr indent="-304800" lvl="0" marL="457200" rtl="0">
              <a:lnSpc>
                <a:spcPct val="115000"/>
              </a:lnSpc>
              <a:spcBef>
                <a:spcPts val="0"/>
              </a:spcBef>
              <a:buClr>
                <a:schemeClr val="dk1"/>
              </a:buClr>
              <a:buSzPct val="100000"/>
              <a:buFont typeface="Calibri"/>
              <a:buChar char="●"/>
            </a:pPr>
            <a:r>
              <a:rPr lang="en" sz="1200">
                <a:solidFill>
                  <a:schemeClr val="dk1"/>
                </a:solidFill>
                <a:latin typeface="Calibri"/>
                <a:ea typeface="Calibri"/>
                <a:cs typeface="Calibri"/>
                <a:sym typeface="Calibri"/>
              </a:rPr>
              <a:t>Secondary indexes can be built for a column in a table. </a:t>
            </a:r>
          </a:p>
          <a:p>
            <a:pPr indent="-304800" lvl="0" marL="457200" rtl="0">
              <a:lnSpc>
                <a:spcPct val="115000"/>
              </a:lnSpc>
              <a:spcBef>
                <a:spcPts val="0"/>
              </a:spcBef>
              <a:buClr>
                <a:schemeClr val="dk1"/>
              </a:buClr>
              <a:buSzPct val="100000"/>
              <a:buFont typeface="Calibri"/>
              <a:buChar char="●"/>
            </a:pPr>
            <a:r>
              <a:rPr lang="en" sz="1200">
                <a:solidFill>
                  <a:schemeClr val="dk1"/>
                </a:solidFill>
                <a:latin typeface="Calibri"/>
                <a:ea typeface="Calibri"/>
                <a:cs typeface="Calibri"/>
                <a:sym typeface="Calibri"/>
              </a:rPr>
              <a:t>These indexes are stored locally on each node in a hidden table and built in a background process. </a:t>
            </a:r>
          </a:p>
          <a:p>
            <a:pPr indent="-304800" lvl="0" marL="457200" rtl="0">
              <a:lnSpc>
                <a:spcPct val="115000"/>
              </a:lnSpc>
              <a:spcBef>
                <a:spcPts val="0"/>
              </a:spcBef>
              <a:buClr>
                <a:schemeClr val="dk1"/>
              </a:buClr>
              <a:buSzPct val="100000"/>
              <a:buFont typeface="Calibri"/>
              <a:buChar char="●"/>
            </a:pPr>
            <a:r>
              <a:rPr lang="en" sz="1200">
                <a:solidFill>
                  <a:schemeClr val="dk1"/>
                </a:solidFill>
                <a:latin typeface="Calibri"/>
                <a:ea typeface="Calibri"/>
                <a:cs typeface="Calibri"/>
                <a:sym typeface="Calibri"/>
              </a:rPr>
              <a:t>If a secondary index is used in a query that is not restricted to a particular partition key, the query will have prohibitive read latency because all nodes will be queried. </a:t>
            </a:r>
          </a:p>
          <a:p>
            <a:pPr indent="-304800" lvl="0" marL="457200" rtl="0">
              <a:lnSpc>
                <a:spcPct val="115000"/>
              </a:lnSpc>
              <a:spcBef>
                <a:spcPts val="0"/>
              </a:spcBef>
              <a:buClr>
                <a:schemeClr val="dk1"/>
              </a:buClr>
              <a:buSzPct val="100000"/>
              <a:buFont typeface="Calibri"/>
              <a:buChar char="●"/>
            </a:pPr>
            <a:r>
              <a:rPr lang="en" sz="1200">
                <a:solidFill>
                  <a:schemeClr val="dk1"/>
                </a:solidFill>
                <a:latin typeface="Calibri"/>
                <a:ea typeface="Calibri"/>
                <a:cs typeface="Calibri"/>
                <a:sym typeface="Calibri"/>
              </a:rPr>
              <a:t>A query with these parameters is only allowed if the query option ALLOW FILTERING is used. </a:t>
            </a:r>
          </a:p>
          <a:p>
            <a:pPr indent="-304800" lvl="0" marL="457200" rtl="0">
              <a:lnSpc>
                <a:spcPct val="115000"/>
              </a:lnSpc>
              <a:spcBef>
                <a:spcPts val="0"/>
              </a:spcBef>
              <a:buClr>
                <a:schemeClr val="dk1"/>
              </a:buClr>
              <a:buSzPct val="100000"/>
              <a:buFont typeface="Calibri"/>
              <a:buChar char="●"/>
            </a:pPr>
            <a:r>
              <a:rPr lang="en" sz="1200">
                <a:solidFill>
                  <a:schemeClr val="dk1"/>
                </a:solidFill>
                <a:latin typeface="Calibri"/>
                <a:ea typeface="Calibri"/>
                <a:cs typeface="Calibri"/>
                <a:sym typeface="Calibri"/>
              </a:rPr>
              <a:t>This option is not appropriate for production environments. If a query includes both a partition key condition and a secondary index column condition, the query will be successful because the query can be directed to a single node partition.</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2" name="Shape 1402"/>
        <p:cNvGrpSpPr/>
        <p:nvPr/>
      </p:nvGrpSpPr>
      <p:grpSpPr>
        <a:xfrm>
          <a:off x="0" y="0"/>
          <a:ext cx="0" cy="0"/>
          <a:chOff x="0" y="0"/>
          <a:chExt cx="0" cy="0"/>
        </a:xfrm>
      </p:grpSpPr>
      <p:sp>
        <p:nvSpPr>
          <p:cNvPr id="1403" name="Shape 1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4" name="Shape 14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92100" lvl="0" marL="457200" rtl="0">
              <a:spcBef>
                <a:spcPts val="0"/>
              </a:spcBef>
              <a:spcAft>
                <a:spcPts val="0"/>
              </a:spcAft>
              <a:buClr>
                <a:schemeClr val="dk1"/>
              </a:buClr>
              <a:buSzPct val="100000"/>
            </a:pPr>
            <a:r>
              <a:rPr lang="en" sz="1000">
                <a:solidFill>
                  <a:schemeClr val="dk1"/>
                </a:solidFill>
                <a:highlight>
                  <a:srgbClr val="FFFFFF"/>
                </a:highlight>
              </a:rPr>
              <a:t>You want every node in the cluster to have roughly the same amount of data. Cassandra makes this easy, but it's not a given. Rows are spread around the cluster based on a hash of the partition key, which is the first element of the PRIMARY KEY.</a:t>
            </a:r>
          </a:p>
          <a:p>
            <a:pPr indent="-292100" lvl="0" marL="457200" rtl="0">
              <a:spcBef>
                <a:spcPts val="0"/>
              </a:spcBef>
              <a:buClr>
                <a:schemeClr val="dk1"/>
              </a:buClr>
              <a:buSzPct val="100000"/>
            </a:pPr>
            <a:r>
              <a:rPr lang="en" sz="1000">
                <a:solidFill>
                  <a:schemeClr val="dk1"/>
                </a:solidFill>
                <a:highlight>
                  <a:srgbClr val="FFFFFF"/>
                </a:highlight>
              </a:rPr>
              <a:t>Partitions are groups of rows that share the same partition key. Each partition may reside on a different node. The coordinator will generally need to issue separate commands to separate nodes for each partition you request. This adds a lot of overhead and increases the variation in latency. Furthermore, even on a single node, it's more expensive to read from multiple partitions than from a single one due to the way rows are stored.</a:t>
            </a:r>
          </a:p>
          <a:p>
            <a:pPr lvl="0" rtl="0">
              <a:spcBef>
                <a:spcPts val="0"/>
              </a:spcBef>
              <a:buNone/>
            </a:pPr>
            <a:r>
              <a:t/>
            </a:r>
            <a:endParaRPr sz="1000">
              <a:solidFill>
                <a:schemeClr val="dk1"/>
              </a:solidFill>
              <a:highlight>
                <a:srgbClr val="FFFFFF"/>
              </a:highlight>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1" name="Shape 1411"/>
        <p:cNvGrpSpPr/>
        <p:nvPr/>
      </p:nvGrpSpPr>
      <p:grpSpPr>
        <a:xfrm>
          <a:off x="0" y="0"/>
          <a:ext cx="0" cy="0"/>
          <a:chOff x="0" y="0"/>
          <a:chExt cx="0" cy="0"/>
        </a:xfrm>
      </p:grpSpPr>
      <p:sp>
        <p:nvSpPr>
          <p:cNvPr id="1412" name="Shape 14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3" name="Shape 14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0" name="Shape 1420"/>
        <p:cNvGrpSpPr/>
        <p:nvPr/>
      </p:nvGrpSpPr>
      <p:grpSpPr>
        <a:xfrm>
          <a:off x="0" y="0"/>
          <a:ext cx="0" cy="0"/>
          <a:chOff x="0" y="0"/>
          <a:chExt cx="0" cy="0"/>
        </a:xfrm>
      </p:grpSpPr>
      <p:sp>
        <p:nvSpPr>
          <p:cNvPr id="1421" name="Shape 14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2" name="Shape 14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9" name="Shape 1429"/>
        <p:cNvGrpSpPr/>
        <p:nvPr/>
      </p:nvGrpSpPr>
      <p:grpSpPr>
        <a:xfrm>
          <a:off x="0" y="0"/>
          <a:ext cx="0" cy="0"/>
          <a:chOff x="0" y="0"/>
          <a:chExt cx="0" cy="0"/>
        </a:xfrm>
      </p:grpSpPr>
      <p:sp>
        <p:nvSpPr>
          <p:cNvPr id="1430" name="Shape 14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1" name="Shape 14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9" name="Shape 1439"/>
        <p:cNvGrpSpPr/>
        <p:nvPr/>
      </p:nvGrpSpPr>
      <p:grpSpPr>
        <a:xfrm>
          <a:off x="0" y="0"/>
          <a:ext cx="0" cy="0"/>
          <a:chOff x="0" y="0"/>
          <a:chExt cx="0" cy="0"/>
        </a:xfrm>
      </p:grpSpPr>
      <p:sp>
        <p:nvSpPr>
          <p:cNvPr id="1440" name="Shape 14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1" name="Shape 14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9" name="Shape 1449"/>
        <p:cNvGrpSpPr/>
        <p:nvPr/>
      </p:nvGrpSpPr>
      <p:grpSpPr>
        <a:xfrm>
          <a:off x="0" y="0"/>
          <a:ext cx="0" cy="0"/>
          <a:chOff x="0" y="0"/>
          <a:chExt cx="0" cy="0"/>
        </a:xfrm>
      </p:grpSpPr>
      <p:sp>
        <p:nvSpPr>
          <p:cNvPr id="1450" name="Shape 14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1" name="Shape 14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Shape 14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0" name="Shape 14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Shape 14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9" name="Shape 14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7" name="Shape 1477"/>
        <p:cNvGrpSpPr/>
        <p:nvPr/>
      </p:nvGrpSpPr>
      <p:grpSpPr>
        <a:xfrm>
          <a:off x="0" y="0"/>
          <a:ext cx="0" cy="0"/>
          <a:chOff x="0" y="0"/>
          <a:chExt cx="0" cy="0"/>
        </a:xfrm>
      </p:grpSpPr>
      <p:sp>
        <p:nvSpPr>
          <p:cNvPr id="1478" name="Shape 1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9" name="Shape 14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Memory : </a:t>
            </a:r>
            <a:r>
              <a:rPr lang="en" sz="1200">
                <a:solidFill>
                  <a:srgbClr val="374C51"/>
                </a:solidFill>
                <a:highlight>
                  <a:srgbClr val="FFFFFF"/>
                </a:highlight>
              </a:rPr>
              <a:t>The more memory a Cassandra node has, the better read performance. More RAM also allows memory tables (memtables) to hold more recently written data. Larger memtables lead to a fewer number of SSTables being flushed to disk, more data held in the operating system page cache, and fewer files to scan from disk during a read. The ideal amount of RAM depends on the anticipated size of your hot data.</a:t>
            </a:r>
            <a:br>
              <a:rPr lang="en" sz="1200">
                <a:solidFill>
                  <a:srgbClr val="374C51"/>
                </a:solidFill>
                <a:highlight>
                  <a:srgbClr val="FFFFFF"/>
                </a:highlight>
              </a:rPr>
            </a:br>
            <a:r>
              <a:rPr lang="en" sz="1200">
                <a:solidFill>
                  <a:srgbClr val="374C51"/>
                </a:solidFill>
                <a:highlight>
                  <a:srgbClr val="FFFFFF"/>
                </a:highlight>
              </a:rPr>
              <a:t>CPU : Insert-heavy workloads are CPU-bound in Cassandra before becoming memory-bound. (All writes go to the commit log, but Cassandra is so efficient in writing that the CPU is the limiting factor.) Cassandra is highly concurrent and uses as many CPU cores as available.</a:t>
            </a:r>
          </a:p>
          <a:p>
            <a:pPr lvl="0" rtl="0">
              <a:spcBef>
                <a:spcPts val="0"/>
              </a:spcBef>
              <a:buNone/>
            </a:pPr>
            <a:r>
              <a:t/>
            </a:r>
            <a:endParaRPr sz="1200">
              <a:solidFill>
                <a:srgbClr val="374C51"/>
              </a:solidFill>
              <a:highlight>
                <a:srgbClr val="FFFFFF"/>
              </a:highlight>
            </a:endParaRPr>
          </a:p>
          <a:p>
            <a:pPr lvl="0" rtl="0">
              <a:spcBef>
                <a:spcPts val="0"/>
              </a:spcBef>
              <a:buNone/>
            </a:pPr>
            <a:r>
              <a:t/>
            </a:r>
            <a:endParaRPr sz="1200">
              <a:solidFill>
                <a:srgbClr val="374C51"/>
              </a:solidFill>
              <a:highlight>
                <a:srgbClr val="FFFFFF"/>
              </a:highlight>
            </a:endParaRPr>
          </a:p>
          <a:p>
            <a:pPr indent="-304800" lvl="0" marL="457200" rtl="0">
              <a:lnSpc>
                <a:spcPct val="115000"/>
              </a:lnSpc>
              <a:spcBef>
                <a:spcPts val="320"/>
              </a:spcBef>
              <a:buClr>
                <a:schemeClr val="dk1"/>
              </a:buClr>
              <a:buSzPct val="100000"/>
              <a:buFont typeface="Noto Sans Symbols"/>
              <a:buChar char="▪"/>
            </a:pPr>
            <a:r>
              <a:rPr lang="en" sz="1200">
                <a:solidFill>
                  <a:schemeClr val="dk1"/>
                </a:solidFill>
              </a:rPr>
              <a:t>Node storage space will depend on your database size, no of nodes and no of replications that you need. Let’s take if you have 5 GB of database size, 3 nodes in the cluster and you are replicating it 3 times in cluster. Then, you have to maintain 10 GB sized nodes because compaction process takes maximum 2x size of your datasize. So, finally cluster size should be 30 GB.</a:t>
            </a:r>
          </a:p>
          <a:p>
            <a:pPr indent="-304800" lvl="0" marL="457200" rtl="0">
              <a:lnSpc>
                <a:spcPct val="115000"/>
              </a:lnSpc>
              <a:spcBef>
                <a:spcPts val="320"/>
              </a:spcBef>
              <a:buClr>
                <a:schemeClr val="dk1"/>
              </a:buClr>
              <a:buSzPct val="100000"/>
              <a:buFont typeface="Noto Sans Symbols"/>
              <a:buChar char="▪"/>
            </a:pPr>
            <a:r>
              <a:rPr lang="en" sz="1200">
                <a:solidFill>
                  <a:schemeClr val="dk1"/>
                </a:solidFill>
              </a:rPr>
              <a:t>It should not cross the node storage space more than 500 GB. Better to have 5+ nodes if you have data more than TBs of size.</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6" name="Shape 1486"/>
        <p:cNvGrpSpPr/>
        <p:nvPr/>
      </p:nvGrpSpPr>
      <p:grpSpPr>
        <a:xfrm>
          <a:off x="0" y="0"/>
          <a:ext cx="0" cy="0"/>
          <a:chOff x="0" y="0"/>
          <a:chExt cx="0" cy="0"/>
        </a:xfrm>
      </p:grpSpPr>
      <p:sp>
        <p:nvSpPr>
          <p:cNvPr id="1487" name="Shape 14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8" name="Shape 14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4" name="Shape 1494"/>
        <p:cNvGrpSpPr/>
        <p:nvPr/>
      </p:nvGrpSpPr>
      <p:grpSpPr>
        <a:xfrm>
          <a:off x="0" y="0"/>
          <a:ext cx="0" cy="0"/>
          <a:chOff x="0" y="0"/>
          <a:chExt cx="0" cy="0"/>
        </a:xfrm>
      </p:grpSpPr>
      <p:sp>
        <p:nvSpPr>
          <p:cNvPr id="1495" name="Shape 14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6" name="Shape 14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2" name="Shape 1502"/>
        <p:cNvGrpSpPr/>
        <p:nvPr/>
      </p:nvGrpSpPr>
      <p:grpSpPr>
        <a:xfrm>
          <a:off x="0" y="0"/>
          <a:ext cx="0" cy="0"/>
          <a:chOff x="0" y="0"/>
          <a:chExt cx="0" cy="0"/>
        </a:xfrm>
      </p:grpSpPr>
      <p:sp>
        <p:nvSpPr>
          <p:cNvPr id="1503" name="Shape 15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4" name="Shape 15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2" name="Shape 1512"/>
        <p:cNvGrpSpPr/>
        <p:nvPr/>
      </p:nvGrpSpPr>
      <p:grpSpPr>
        <a:xfrm>
          <a:off x="0" y="0"/>
          <a:ext cx="0" cy="0"/>
          <a:chOff x="0" y="0"/>
          <a:chExt cx="0" cy="0"/>
        </a:xfrm>
      </p:grpSpPr>
      <p:sp>
        <p:nvSpPr>
          <p:cNvPr id="1513" name="Shape 15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4" name="Shape 15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100000"/>
              <a:buFont typeface="Arial"/>
              <a:buNone/>
            </a:pPr>
            <a:r>
              <a:rPr lang="en">
                <a:solidFill>
                  <a:schemeClr val="dk1"/>
                </a:solidFill>
              </a:rPr>
              <a:t>Graph database is a type of NoSQL database that uses graph theory to store, map and query relationships.</a:t>
            </a:r>
          </a:p>
          <a:p>
            <a:pPr lvl="0" rtl="0">
              <a:spcBef>
                <a:spcPts val="0"/>
              </a:spcBef>
              <a:buClr>
                <a:schemeClr val="dk1"/>
              </a:buClr>
              <a:buSzPct val="100000"/>
              <a:buFont typeface="Arial"/>
              <a:buNone/>
            </a:pPr>
            <a:r>
              <a:rPr lang="en">
                <a:solidFill>
                  <a:schemeClr val="dk1"/>
                </a:solidFill>
              </a:rPr>
              <a:t>Each node represents an entity (such as a person or business) and each edge represents a connection or relationship between two nodes</a:t>
            </a:r>
          </a:p>
          <a:p>
            <a:pPr lvl="0" rtl="0">
              <a:spcBef>
                <a:spcPts val="0"/>
              </a:spcBef>
              <a:buClr>
                <a:schemeClr val="dk1"/>
              </a:buClr>
              <a:buSzPct val="100000"/>
              <a:buFont typeface="Arial"/>
              <a:buNone/>
            </a:pPr>
            <a:r>
              <a:rPr lang="en">
                <a:solidFill>
                  <a:schemeClr val="dk1"/>
                </a:solidFill>
              </a:rPr>
              <a:t>Above pic represents how a graph works with relationships.</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2" name="Shape 1522"/>
        <p:cNvGrpSpPr/>
        <p:nvPr/>
      </p:nvGrpSpPr>
      <p:grpSpPr>
        <a:xfrm>
          <a:off x="0" y="0"/>
          <a:ext cx="0" cy="0"/>
          <a:chOff x="0" y="0"/>
          <a:chExt cx="0" cy="0"/>
        </a:xfrm>
      </p:grpSpPr>
      <p:sp>
        <p:nvSpPr>
          <p:cNvPr id="1523" name="Shape 15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4" name="Shape 15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Neo4J 3.2</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2" name="Shape 1532"/>
        <p:cNvGrpSpPr/>
        <p:nvPr/>
      </p:nvGrpSpPr>
      <p:grpSpPr>
        <a:xfrm>
          <a:off x="0" y="0"/>
          <a:ext cx="0" cy="0"/>
          <a:chOff x="0" y="0"/>
          <a:chExt cx="0" cy="0"/>
        </a:xfrm>
      </p:grpSpPr>
      <p:sp>
        <p:nvSpPr>
          <p:cNvPr id="1533" name="Shape 15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4" name="Shape 15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Single Node can have multiple Labels</a:t>
            </a:r>
          </a:p>
          <a:p>
            <a:pPr lvl="0">
              <a:spcBef>
                <a:spcPts val="0"/>
              </a:spcBef>
              <a:buNone/>
            </a:pPr>
            <a:r>
              <a:rPr lang="en"/>
              <a:t>Relationships are Directional</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3" name="Shape 1543"/>
        <p:cNvGrpSpPr/>
        <p:nvPr/>
      </p:nvGrpSpPr>
      <p:grpSpPr>
        <a:xfrm>
          <a:off x="0" y="0"/>
          <a:ext cx="0" cy="0"/>
          <a:chOff x="0" y="0"/>
          <a:chExt cx="0" cy="0"/>
        </a:xfrm>
      </p:grpSpPr>
      <p:sp>
        <p:nvSpPr>
          <p:cNvPr id="1544" name="Shape 15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5" name="Shape 15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1" name="Shape 1551"/>
        <p:cNvGrpSpPr/>
        <p:nvPr/>
      </p:nvGrpSpPr>
      <p:grpSpPr>
        <a:xfrm>
          <a:off x="0" y="0"/>
          <a:ext cx="0" cy="0"/>
          <a:chOff x="0" y="0"/>
          <a:chExt cx="0" cy="0"/>
        </a:xfrm>
      </p:grpSpPr>
      <p:sp>
        <p:nvSpPr>
          <p:cNvPr id="1552" name="Shape 15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3" name="Shape 15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It is case sensitive</a:t>
            </a:r>
          </a:p>
          <a:p>
            <a:pPr lvl="0">
              <a:spcBef>
                <a:spcPts val="0"/>
              </a:spcBef>
              <a:buNone/>
            </a:pPr>
            <a:r>
              <a:rPr lang="en"/>
              <a:t>Need very less no of Coding lines compared to SQL</a:t>
            </a:r>
          </a:p>
          <a:p>
            <a:pPr lvl="0" rtl="0">
              <a:spcBef>
                <a:spcPts val="0"/>
              </a:spcBef>
              <a:buNone/>
            </a:pPr>
            <a:r>
              <a:rPr lang="en"/>
              <a:t>CREATE, MATCH, RETURN, WHERE</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2" name="Shape 1562"/>
        <p:cNvGrpSpPr/>
        <p:nvPr/>
      </p:nvGrpSpPr>
      <p:grpSpPr>
        <a:xfrm>
          <a:off x="0" y="0"/>
          <a:ext cx="0" cy="0"/>
          <a:chOff x="0" y="0"/>
          <a:chExt cx="0" cy="0"/>
        </a:xfrm>
      </p:grpSpPr>
      <p:sp>
        <p:nvSpPr>
          <p:cNvPr id="1563" name="Shape 15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4" name="Shape 15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3" name="Shape 1573"/>
        <p:cNvGrpSpPr/>
        <p:nvPr/>
      </p:nvGrpSpPr>
      <p:grpSpPr>
        <a:xfrm>
          <a:off x="0" y="0"/>
          <a:ext cx="0" cy="0"/>
          <a:chOff x="0" y="0"/>
          <a:chExt cx="0" cy="0"/>
        </a:xfrm>
      </p:grpSpPr>
      <p:sp>
        <p:nvSpPr>
          <p:cNvPr id="1574" name="Shape 15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5" name="Shape 15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3" name="Shape 1583"/>
        <p:cNvGrpSpPr/>
        <p:nvPr/>
      </p:nvGrpSpPr>
      <p:grpSpPr>
        <a:xfrm>
          <a:off x="0" y="0"/>
          <a:ext cx="0" cy="0"/>
          <a:chOff x="0" y="0"/>
          <a:chExt cx="0" cy="0"/>
        </a:xfrm>
      </p:grpSpPr>
      <p:sp>
        <p:nvSpPr>
          <p:cNvPr id="1584" name="Shape 15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5" name="Shape 15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3" name="Shape 1593"/>
        <p:cNvGrpSpPr/>
        <p:nvPr/>
      </p:nvGrpSpPr>
      <p:grpSpPr>
        <a:xfrm>
          <a:off x="0" y="0"/>
          <a:ext cx="0" cy="0"/>
          <a:chOff x="0" y="0"/>
          <a:chExt cx="0" cy="0"/>
        </a:xfrm>
      </p:grpSpPr>
      <p:sp>
        <p:nvSpPr>
          <p:cNvPr id="1594" name="Shape 15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5" name="Shape 15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Shape 16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5" name="Shape 16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3" name="Shape 1613"/>
        <p:cNvGrpSpPr/>
        <p:nvPr/>
      </p:nvGrpSpPr>
      <p:grpSpPr>
        <a:xfrm>
          <a:off x="0" y="0"/>
          <a:ext cx="0" cy="0"/>
          <a:chOff x="0" y="0"/>
          <a:chExt cx="0" cy="0"/>
        </a:xfrm>
      </p:grpSpPr>
      <p:sp>
        <p:nvSpPr>
          <p:cNvPr id="1614" name="Shape 16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5" name="Shape 16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4" name="Shape 1624"/>
        <p:cNvGrpSpPr/>
        <p:nvPr/>
      </p:nvGrpSpPr>
      <p:grpSpPr>
        <a:xfrm>
          <a:off x="0" y="0"/>
          <a:ext cx="0" cy="0"/>
          <a:chOff x="0" y="0"/>
          <a:chExt cx="0" cy="0"/>
        </a:xfrm>
      </p:grpSpPr>
      <p:sp>
        <p:nvSpPr>
          <p:cNvPr id="1625" name="Shape 16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6" name="Shape 16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3" name="Shape 1633"/>
        <p:cNvGrpSpPr/>
        <p:nvPr/>
      </p:nvGrpSpPr>
      <p:grpSpPr>
        <a:xfrm>
          <a:off x="0" y="0"/>
          <a:ext cx="0" cy="0"/>
          <a:chOff x="0" y="0"/>
          <a:chExt cx="0" cy="0"/>
        </a:xfrm>
      </p:grpSpPr>
      <p:sp>
        <p:nvSpPr>
          <p:cNvPr id="1634" name="Shape 16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5" name="Shape 16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2" name="Shape 1642"/>
        <p:cNvGrpSpPr/>
        <p:nvPr/>
      </p:nvGrpSpPr>
      <p:grpSpPr>
        <a:xfrm>
          <a:off x="0" y="0"/>
          <a:ext cx="0" cy="0"/>
          <a:chOff x="0" y="0"/>
          <a:chExt cx="0" cy="0"/>
        </a:xfrm>
      </p:grpSpPr>
      <p:sp>
        <p:nvSpPr>
          <p:cNvPr id="1643" name="Shape 16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4" name="Shape 16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1" name="Shape 1651"/>
        <p:cNvGrpSpPr/>
        <p:nvPr/>
      </p:nvGrpSpPr>
      <p:grpSpPr>
        <a:xfrm>
          <a:off x="0" y="0"/>
          <a:ext cx="0" cy="0"/>
          <a:chOff x="0" y="0"/>
          <a:chExt cx="0" cy="0"/>
        </a:xfrm>
      </p:grpSpPr>
      <p:sp>
        <p:nvSpPr>
          <p:cNvPr id="1652" name="Shape 16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3" name="Shape 16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0" name="Shape 1660"/>
        <p:cNvGrpSpPr/>
        <p:nvPr/>
      </p:nvGrpSpPr>
      <p:grpSpPr>
        <a:xfrm>
          <a:off x="0" y="0"/>
          <a:ext cx="0" cy="0"/>
          <a:chOff x="0" y="0"/>
          <a:chExt cx="0" cy="0"/>
        </a:xfrm>
      </p:grpSpPr>
      <p:sp>
        <p:nvSpPr>
          <p:cNvPr id="1661" name="Shape 16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2" name="Shape 16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60000"/>
              </a:lnSpc>
              <a:spcBef>
                <a:spcPts val="0"/>
              </a:spcBef>
              <a:buNone/>
            </a:pPr>
            <a:r>
              <a:rPr lang="en" sz="1050">
                <a:solidFill>
                  <a:srgbClr val="3B3835"/>
                </a:solidFill>
              </a:rPr>
              <a:t>Let us discuss more MongoDB which is a typical Document store Database which shows data as JSON document</a:t>
            </a:r>
          </a:p>
          <a:p>
            <a:pPr lvl="0" rtl="0">
              <a:lnSpc>
                <a:spcPct val="160000"/>
              </a:lnSpc>
              <a:spcBef>
                <a:spcPts val="0"/>
              </a:spcBef>
              <a:buNone/>
            </a:pPr>
            <a:r>
              <a:rPr lang="en" sz="1050">
                <a:solidFill>
                  <a:srgbClr val="3B3835"/>
                </a:solidFill>
              </a:rPr>
              <a:t>Everyone Loves MongoDB’s Flexibility • Document Model • Dynamic Schema • Powerful Query Language • Secondary Indexes</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2" name="Shape 1672"/>
        <p:cNvGrpSpPr/>
        <p:nvPr/>
      </p:nvGrpSpPr>
      <p:grpSpPr>
        <a:xfrm>
          <a:off x="0" y="0"/>
          <a:ext cx="0" cy="0"/>
          <a:chOff x="0" y="0"/>
          <a:chExt cx="0" cy="0"/>
        </a:xfrm>
      </p:grpSpPr>
      <p:sp>
        <p:nvSpPr>
          <p:cNvPr id="1673" name="Shape 16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4" name="Shape 16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2" name="Shape 1682"/>
        <p:cNvGrpSpPr/>
        <p:nvPr/>
      </p:nvGrpSpPr>
      <p:grpSpPr>
        <a:xfrm>
          <a:off x="0" y="0"/>
          <a:ext cx="0" cy="0"/>
          <a:chOff x="0" y="0"/>
          <a:chExt cx="0" cy="0"/>
        </a:xfrm>
      </p:grpSpPr>
      <p:sp>
        <p:nvSpPr>
          <p:cNvPr id="1683" name="Shape 16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4" name="Shape 16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4" name="Shape 1694"/>
        <p:cNvGrpSpPr/>
        <p:nvPr/>
      </p:nvGrpSpPr>
      <p:grpSpPr>
        <a:xfrm>
          <a:off x="0" y="0"/>
          <a:ext cx="0" cy="0"/>
          <a:chOff x="0" y="0"/>
          <a:chExt cx="0" cy="0"/>
        </a:xfrm>
      </p:grpSpPr>
      <p:sp>
        <p:nvSpPr>
          <p:cNvPr id="1695" name="Shape 16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6" name="Shape 16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6" name="Shape 1706"/>
        <p:cNvGrpSpPr/>
        <p:nvPr/>
      </p:nvGrpSpPr>
      <p:grpSpPr>
        <a:xfrm>
          <a:off x="0" y="0"/>
          <a:ext cx="0" cy="0"/>
          <a:chOff x="0" y="0"/>
          <a:chExt cx="0" cy="0"/>
        </a:xfrm>
      </p:grpSpPr>
      <p:sp>
        <p:nvSpPr>
          <p:cNvPr id="1707" name="Shape 17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8" name="Shape 17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6" name="Shape 1716"/>
        <p:cNvGrpSpPr/>
        <p:nvPr/>
      </p:nvGrpSpPr>
      <p:grpSpPr>
        <a:xfrm>
          <a:off x="0" y="0"/>
          <a:ext cx="0" cy="0"/>
          <a:chOff x="0" y="0"/>
          <a:chExt cx="0" cy="0"/>
        </a:xfrm>
      </p:grpSpPr>
      <p:sp>
        <p:nvSpPr>
          <p:cNvPr id="1717" name="Shape 17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8" name="Shape 17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17500" lvl="0" marL="457200" rtl="0">
              <a:lnSpc>
                <a:spcPct val="115000"/>
              </a:lnSpc>
              <a:spcBef>
                <a:spcPts val="0"/>
              </a:spcBef>
              <a:spcAft>
                <a:spcPts val="800"/>
              </a:spcAft>
              <a:buClr>
                <a:srgbClr val="333333"/>
              </a:buClr>
              <a:buSzPct val="100000"/>
              <a:buAutoNum type="arabicPeriod"/>
            </a:pPr>
            <a:r>
              <a:rPr b="1" lang="en" sz="1400">
                <a:solidFill>
                  <a:srgbClr val="333333"/>
                </a:solidFill>
              </a:rPr>
              <a:t>Safety:</a:t>
            </a:r>
            <a:r>
              <a:rPr lang="en" sz="1400">
                <a:solidFill>
                  <a:srgbClr val="333333"/>
                </a:solidFill>
              </a:rPr>
              <a:t> Core Servers provide a fault tolerant platform for transaction processing which will remain available while a simple majority of those Core Servers are functioning.</a:t>
            </a:r>
          </a:p>
          <a:p>
            <a:pPr indent="-317500" lvl="0" marL="457200" rtl="0">
              <a:lnSpc>
                <a:spcPct val="115000"/>
              </a:lnSpc>
              <a:spcBef>
                <a:spcPts val="0"/>
              </a:spcBef>
              <a:spcAft>
                <a:spcPts val="800"/>
              </a:spcAft>
              <a:buClr>
                <a:srgbClr val="333333"/>
              </a:buClr>
              <a:buSzPct val="100000"/>
              <a:buAutoNum type="arabicPeriod"/>
            </a:pPr>
            <a:r>
              <a:rPr b="1" lang="en" sz="1400">
                <a:solidFill>
                  <a:srgbClr val="333333"/>
                </a:solidFill>
              </a:rPr>
              <a:t>Scale:</a:t>
            </a:r>
            <a:r>
              <a:rPr lang="en" sz="1400">
                <a:solidFill>
                  <a:srgbClr val="333333"/>
                </a:solidFill>
              </a:rPr>
              <a:t> Read Replicas provide a massively scalable platform for graph queries that enables very large graph workloads to be executed in a widely distributed topology.</a:t>
            </a:r>
          </a:p>
          <a:p>
            <a:pPr indent="-317500" lvl="0" marL="457200" rtl="0">
              <a:lnSpc>
                <a:spcPct val="115000"/>
              </a:lnSpc>
              <a:spcBef>
                <a:spcPts val="0"/>
              </a:spcBef>
              <a:spcAft>
                <a:spcPts val="800"/>
              </a:spcAft>
              <a:buClr>
                <a:srgbClr val="333333"/>
              </a:buClr>
              <a:buSzPct val="100000"/>
              <a:buAutoNum type="arabicPeriod"/>
            </a:pPr>
            <a:r>
              <a:rPr b="1" lang="en" sz="1400">
                <a:solidFill>
                  <a:srgbClr val="333333"/>
                </a:solidFill>
              </a:rPr>
              <a:t>Causal consistency:</a:t>
            </a:r>
            <a:r>
              <a:rPr lang="en" sz="1400">
                <a:solidFill>
                  <a:srgbClr val="333333"/>
                </a:solidFill>
              </a:rPr>
              <a:t> when invoked, a client application is guaranteed to read at least its own writes.</a:t>
            </a: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6" name="Shape 1726"/>
        <p:cNvGrpSpPr/>
        <p:nvPr/>
      </p:nvGrpSpPr>
      <p:grpSpPr>
        <a:xfrm>
          <a:off x="0" y="0"/>
          <a:ext cx="0" cy="0"/>
          <a:chOff x="0" y="0"/>
          <a:chExt cx="0" cy="0"/>
        </a:xfrm>
      </p:grpSpPr>
      <p:sp>
        <p:nvSpPr>
          <p:cNvPr id="1727" name="Shape 17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8" name="Shape 17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5" name="Shape 1735"/>
        <p:cNvGrpSpPr/>
        <p:nvPr/>
      </p:nvGrpSpPr>
      <p:grpSpPr>
        <a:xfrm>
          <a:off x="0" y="0"/>
          <a:ext cx="0" cy="0"/>
          <a:chOff x="0" y="0"/>
          <a:chExt cx="0" cy="0"/>
        </a:xfrm>
      </p:grpSpPr>
      <p:sp>
        <p:nvSpPr>
          <p:cNvPr id="1736" name="Shape 17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7" name="Shape 17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4" name="Shape 1744"/>
        <p:cNvGrpSpPr/>
        <p:nvPr/>
      </p:nvGrpSpPr>
      <p:grpSpPr>
        <a:xfrm>
          <a:off x="0" y="0"/>
          <a:ext cx="0" cy="0"/>
          <a:chOff x="0" y="0"/>
          <a:chExt cx="0" cy="0"/>
        </a:xfrm>
      </p:grpSpPr>
      <p:sp>
        <p:nvSpPr>
          <p:cNvPr id="1745" name="Shape 17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6" name="Shape 17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2" name="Shape 1752"/>
        <p:cNvGrpSpPr/>
        <p:nvPr/>
      </p:nvGrpSpPr>
      <p:grpSpPr>
        <a:xfrm>
          <a:off x="0" y="0"/>
          <a:ext cx="0" cy="0"/>
          <a:chOff x="0" y="0"/>
          <a:chExt cx="0" cy="0"/>
        </a:xfrm>
      </p:grpSpPr>
      <p:sp>
        <p:nvSpPr>
          <p:cNvPr id="1753" name="Shape 17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4" name="Shape 17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1" name="Shape 1761"/>
        <p:cNvGrpSpPr/>
        <p:nvPr/>
      </p:nvGrpSpPr>
      <p:grpSpPr>
        <a:xfrm>
          <a:off x="0" y="0"/>
          <a:ext cx="0" cy="0"/>
          <a:chOff x="0" y="0"/>
          <a:chExt cx="0" cy="0"/>
        </a:xfrm>
      </p:grpSpPr>
      <p:sp>
        <p:nvSpPr>
          <p:cNvPr id="1762" name="Shape 17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3" name="Shape 17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60000"/>
              </a:lnSpc>
              <a:spcBef>
                <a:spcPts val="0"/>
              </a:spcBef>
              <a:buNone/>
            </a:pPr>
            <a:r>
              <a:rPr lang="en" sz="1050">
                <a:solidFill>
                  <a:srgbClr val="3B3835"/>
                </a:solidFill>
              </a:rPr>
              <a:t>Everyone Loves MongoDB’s Flexibility • Document Model • Dynamic Schema • Powerful Query Language • Secondary Indexes. And that is the reason we could see its usage increased a lot in the Market</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2" name="Shape 1772"/>
        <p:cNvGrpSpPr/>
        <p:nvPr/>
      </p:nvGrpSpPr>
      <p:grpSpPr>
        <a:xfrm>
          <a:off x="0" y="0"/>
          <a:ext cx="0" cy="0"/>
          <a:chOff x="0" y="0"/>
          <a:chExt cx="0" cy="0"/>
        </a:xfrm>
      </p:grpSpPr>
      <p:sp>
        <p:nvSpPr>
          <p:cNvPr id="1773" name="Shape 17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4" name="Shape 17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9" name="Shape 1779"/>
        <p:cNvGrpSpPr/>
        <p:nvPr/>
      </p:nvGrpSpPr>
      <p:grpSpPr>
        <a:xfrm>
          <a:off x="0" y="0"/>
          <a:ext cx="0" cy="0"/>
          <a:chOff x="0" y="0"/>
          <a:chExt cx="0" cy="0"/>
        </a:xfrm>
      </p:grpSpPr>
      <p:sp>
        <p:nvSpPr>
          <p:cNvPr id="1780" name="Shape 17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1" name="Shape 17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0" name="Shape 1790"/>
        <p:cNvGrpSpPr/>
        <p:nvPr/>
      </p:nvGrpSpPr>
      <p:grpSpPr>
        <a:xfrm>
          <a:off x="0" y="0"/>
          <a:ext cx="0" cy="0"/>
          <a:chOff x="0" y="0"/>
          <a:chExt cx="0" cy="0"/>
        </a:xfrm>
      </p:grpSpPr>
      <p:sp>
        <p:nvSpPr>
          <p:cNvPr id="1791" name="Shape 17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2" name="Shape 17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9" name="Shape 1799"/>
        <p:cNvGrpSpPr/>
        <p:nvPr/>
      </p:nvGrpSpPr>
      <p:grpSpPr>
        <a:xfrm>
          <a:off x="0" y="0"/>
          <a:ext cx="0" cy="0"/>
          <a:chOff x="0" y="0"/>
          <a:chExt cx="0" cy="0"/>
        </a:xfrm>
      </p:grpSpPr>
      <p:sp>
        <p:nvSpPr>
          <p:cNvPr id="1800" name="Shape 18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1" name="Shape 18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9" name="Shape 1809"/>
        <p:cNvGrpSpPr/>
        <p:nvPr/>
      </p:nvGrpSpPr>
      <p:grpSpPr>
        <a:xfrm>
          <a:off x="0" y="0"/>
          <a:ext cx="0" cy="0"/>
          <a:chOff x="0" y="0"/>
          <a:chExt cx="0" cy="0"/>
        </a:xfrm>
      </p:grpSpPr>
      <p:sp>
        <p:nvSpPr>
          <p:cNvPr id="1810" name="Shape 18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1" name="Shape 18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9" name="Shape 1819"/>
        <p:cNvGrpSpPr/>
        <p:nvPr/>
      </p:nvGrpSpPr>
      <p:grpSpPr>
        <a:xfrm>
          <a:off x="0" y="0"/>
          <a:ext cx="0" cy="0"/>
          <a:chOff x="0" y="0"/>
          <a:chExt cx="0" cy="0"/>
        </a:xfrm>
      </p:grpSpPr>
      <p:sp>
        <p:nvSpPr>
          <p:cNvPr id="1820" name="Shape 18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1" name="Shape 18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9" name="Shape 1829"/>
        <p:cNvGrpSpPr/>
        <p:nvPr/>
      </p:nvGrpSpPr>
      <p:grpSpPr>
        <a:xfrm>
          <a:off x="0" y="0"/>
          <a:ext cx="0" cy="0"/>
          <a:chOff x="0" y="0"/>
          <a:chExt cx="0" cy="0"/>
        </a:xfrm>
      </p:grpSpPr>
      <p:sp>
        <p:nvSpPr>
          <p:cNvPr id="1830" name="Shape 18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1" name="Shape 18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6" name="Shape 1836"/>
        <p:cNvGrpSpPr/>
        <p:nvPr/>
      </p:nvGrpSpPr>
      <p:grpSpPr>
        <a:xfrm>
          <a:off x="0" y="0"/>
          <a:ext cx="0" cy="0"/>
          <a:chOff x="0" y="0"/>
          <a:chExt cx="0" cy="0"/>
        </a:xfrm>
      </p:grpSpPr>
      <p:sp>
        <p:nvSpPr>
          <p:cNvPr id="1837" name="Shape 18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8" name="Shape 18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4" name="Shape 1844"/>
        <p:cNvGrpSpPr/>
        <p:nvPr/>
      </p:nvGrpSpPr>
      <p:grpSpPr>
        <a:xfrm>
          <a:off x="0" y="0"/>
          <a:ext cx="0" cy="0"/>
          <a:chOff x="0" y="0"/>
          <a:chExt cx="0" cy="0"/>
        </a:xfrm>
      </p:grpSpPr>
      <p:sp>
        <p:nvSpPr>
          <p:cNvPr id="1845" name="Shape 18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6" name="Shape 18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04800" lvl="0" marL="457200" rtl="0">
              <a:spcBef>
                <a:spcPts val="0"/>
              </a:spcBef>
              <a:spcAft>
                <a:spcPts val="0"/>
              </a:spcAft>
              <a:buClr>
                <a:srgbClr val="333333"/>
              </a:buClr>
              <a:buSzPct val="100000"/>
              <a:buChar char="★"/>
            </a:pPr>
            <a:r>
              <a:rPr lang="en" sz="1200">
                <a:solidFill>
                  <a:srgbClr val="333333"/>
                </a:solidFill>
                <a:highlight>
                  <a:srgbClr val="FFFFFF"/>
                </a:highlight>
              </a:rPr>
              <a:t>MarkLogic combines an Enterprise NoSQL database with an advanced search engine within a single package. </a:t>
            </a:r>
          </a:p>
          <a:p>
            <a:pPr indent="-304800" lvl="0" marL="457200" rtl="0">
              <a:spcBef>
                <a:spcPts val="0"/>
              </a:spcBef>
              <a:spcAft>
                <a:spcPts val="0"/>
              </a:spcAft>
              <a:buClr>
                <a:srgbClr val="333333"/>
              </a:buClr>
              <a:buSzPct val="100000"/>
              <a:buChar char="★"/>
            </a:pPr>
            <a:r>
              <a:rPr lang="en" sz="1200">
                <a:solidFill>
                  <a:srgbClr val="333333"/>
                </a:solidFill>
                <a:highlight>
                  <a:srgbClr val="FFFFFF"/>
                </a:highlight>
              </a:rPr>
              <a:t>This allows data to be loaded into the system as-is, where it is fully indexed and ready for searching – with no advance data modelling or schema design required. As data flows into the database, entities can be identified and information enriched – either automatically or via user-controlled editing.</a:t>
            </a:r>
          </a:p>
          <a:p>
            <a:pPr indent="-304800" lvl="0" marL="457200" rtl="0">
              <a:spcBef>
                <a:spcPts val="0"/>
              </a:spcBef>
              <a:spcAft>
                <a:spcPts val="0"/>
              </a:spcAft>
              <a:buClr>
                <a:srgbClr val="333333"/>
              </a:buClr>
              <a:buSzPct val="100000"/>
              <a:buChar char="★"/>
            </a:pPr>
            <a:r>
              <a:rPr lang="en" sz="1200">
                <a:solidFill>
                  <a:srgbClr val="333333"/>
                </a:solidFill>
                <a:highlight>
                  <a:srgbClr val="FFFFFF"/>
                </a:highlight>
              </a:rPr>
              <a:t>A place name, for example, could be enriched with coordinate information. </a:t>
            </a:r>
          </a:p>
          <a:p>
            <a:pPr indent="-304800" lvl="0" marL="457200" rtl="0">
              <a:spcBef>
                <a:spcPts val="0"/>
              </a:spcBef>
              <a:spcAft>
                <a:spcPts val="0"/>
              </a:spcAft>
              <a:buClr>
                <a:srgbClr val="333333"/>
              </a:buClr>
              <a:buSzPct val="100000"/>
              <a:buChar char="★"/>
            </a:pPr>
            <a:r>
              <a:rPr lang="en" sz="1200">
                <a:solidFill>
                  <a:srgbClr val="333333"/>
                </a:solidFill>
                <a:highlight>
                  <a:srgbClr val="FFFFFF"/>
                </a:highlight>
              </a:rPr>
              <a:t>This makes the information more easily searchable, accessible, and valuable for analysis. </a:t>
            </a:r>
          </a:p>
          <a:p>
            <a:pPr indent="-304800" lvl="0" marL="457200" rtl="0">
              <a:spcBef>
                <a:spcPts val="0"/>
              </a:spcBef>
              <a:spcAft>
                <a:spcPts val="0"/>
              </a:spcAft>
              <a:buClr>
                <a:srgbClr val="333333"/>
              </a:buClr>
              <a:buSzPct val="100000"/>
              <a:buChar char="★"/>
            </a:pPr>
            <a:r>
              <a:rPr lang="en" sz="1200">
                <a:solidFill>
                  <a:srgbClr val="333333"/>
                </a:solidFill>
                <a:highlight>
                  <a:srgbClr val="FFFFFF"/>
                </a:highlight>
              </a:rPr>
              <a:t>Once entities are found, they can be used to explore the data and find links between different documents. </a:t>
            </a:r>
          </a:p>
          <a:p>
            <a:pPr indent="-304800" lvl="0" marL="457200" rtl="0">
              <a:spcBef>
                <a:spcPts val="0"/>
              </a:spcBef>
              <a:buClr>
                <a:srgbClr val="333333"/>
              </a:buClr>
              <a:buSzPct val="100000"/>
              <a:buChar char="★"/>
            </a:pPr>
            <a:r>
              <a:rPr lang="en" sz="1200">
                <a:solidFill>
                  <a:srgbClr val="333333"/>
                </a:solidFill>
                <a:highlight>
                  <a:srgbClr val="FFFFFF"/>
                </a:highlight>
              </a:rPr>
              <a:t>A wide range of binary documents can be handled by MarkLogic out of the box.</a:t>
            </a: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3" name="Shape 1853"/>
        <p:cNvGrpSpPr/>
        <p:nvPr/>
      </p:nvGrpSpPr>
      <p:grpSpPr>
        <a:xfrm>
          <a:off x="0" y="0"/>
          <a:ext cx="0" cy="0"/>
          <a:chOff x="0" y="0"/>
          <a:chExt cx="0" cy="0"/>
        </a:xfrm>
      </p:grpSpPr>
      <p:sp>
        <p:nvSpPr>
          <p:cNvPr id="1854" name="Shape 18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5" name="Shape 18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Document Centric:</a:t>
            </a:r>
          </a:p>
          <a:p>
            <a:pPr indent="-298450" lvl="0" marL="457200" rtl="0">
              <a:spcBef>
                <a:spcPts val="0"/>
              </a:spcBef>
              <a:spcAft>
                <a:spcPts val="0"/>
              </a:spcAft>
              <a:buSzPct val="100000"/>
              <a:buChar char="➢"/>
            </a:pPr>
            <a:r>
              <a:rPr lang="en"/>
              <a:t>MarkLogic uses documents, often written in XML or JSON, as one of its core data models.</a:t>
            </a:r>
          </a:p>
          <a:p>
            <a:pPr indent="-298450" lvl="0" marL="457200" rtl="0">
              <a:spcBef>
                <a:spcPts val="0"/>
              </a:spcBef>
              <a:spcAft>
                <a:spcPts val="0"/>
              </a:spcAft>
              <a:buSzPct val="100000"/>
              <a:buChar char="➢"/>
            </a:pPr>
            <a:r>
              <a:rPr lang="en"/>
              <a:t>In addition to XML and JSON, MarkLogic can store text documents, binary documents, and semantic (RDF) triples.</a:t>
            </a:r>
          </a:p>
          <a:p>
            <a:pPr indent="-298450" lvl="0" marL="457200" rtl="0">
              <a:spcBef>
                <a:spcPts val="0"/>
              </a:spcBef>
              <a:spcAft>
                <a:spcPts val="0"/>
              </a:spcAft>
              <a:buSzPct val="100000"/>
              <a:buChar char="➢"/>
            </a:pPr>
            <a:r>
              <a:rPr lang="en"/>
              <a:t>Text documents are indexed as if each were an XML text node without a parent. </a:t>
            </a:r>
          </a:p>
          <a:p>
            <a:pPr indent="-298450" lvl="0" marL="457200" rtl="0">
              <a:spcBef>
                <a:spcPts val="0"/>
              </a:spcBef>
              <a:spcAft>
                <a:spcPts val="0"/>
              </a:spcAft>
              <a:buSzPct val="100000"/>
              <a:buChar char="➢"/>
            </a:pPr>
            <a:r>
              <a:rPr lang="en"/>
              <a:t>Binary documents are by default unindexed, with the option to index their metadata and extracted contents.</a:t>
            </a:r>
          </a:p>
          <a:p>
            <a:pPr indent="-298450" lvl="0" marL="457200" rtl="0">
              <a:spcBef>
                <a:spcPts val="0"/>
              </a:spcBef>
              <a:buSzPct val="100000"/>
              <a:buChar char="➢"/>
            </a:pPr>
            <a:r>
              <a:rPr lang="en"/>
              <a:t>MarkLogic turns RDF triples into an XML representation and then stores them as XML documents. </a:t>
            </a:r>
          </a:p>
          <a:p>
            <a:pPr lvl="0" rtl="0">
              <a:spcBef>
                <a:spcPts val="0"/>
              </a:spcBef>
              <a:buNone/>
            </a:pPr>
            <a:r>
              <a:t/>
            </a:r>
            <a:endParaRPr/>
          </a:p>
          <a:p>
            <a:pPr lvl="0" rtl="0">
              <a:spcBef>
                <a:spcPts val="0"/>
              </a:spcBef>
              <a:buNone/>
            </a:pPr>
            <a:r>
              <a:rPr lang="en"/>
              <a:t>Multi model:</a:t>
            </a:r>
          </a:p>
          <a:p>
            <a:pPr indent="-298450" lvl="0" marL="457200" rtl="0">
              <a:spcBef>
                <a:spcPts val="0"/>
              </a:spcBef>
              <a:spcAft>
                <a:spcPts val="0"/>
              </a:spcAft>
              <a:buSzPct val="100000"/>
              <a:buChar char="➢"/>
            </a:pPr>
            <a:r>
              <a:rPr lang="en"/>
              <a:t>MarkLogic also stores semantic data as subject-predicate-object structures known as RDF triples. </a:t>
            </a:r>
          </a:p>
          <a:p>
            <a:pPr indent="-298450" lvl="0" marL="457200" rtl="0">
              <a:spcBef>
                <a:spcPts val="0"/>
              </a:spcBef>
              <a:spcAft>
                <a:spcPts val="0"/>
              </a:spcAft>
              <a:buSzPct val="100000"/>
              <a:buChar char="➢"/>
            </a:pPr>
            <a:r>
              <a:rPr lang="en"/>
              <a:t>Triples describe relationships among data entities. </a:t>
            </a:r>
          </a:p>
          <a:p>
            <a:pPr indent="-298450" lvl="0" marL="457200" rtl="0">
              <a:spcBef>
                <a:spcPts val="0"/>
              </a:spcBef>
              <a:buSzPct val="100000"/>
              <a:buChar char="➢"/>
            </a:pPr>
            <a:r>
              <a:rPr lang="en"/>
              <a:t>By offering both the document model and the semantic model, MarkLogic becomes a multi-model database. </a:t>
            </a:r>
          </a:p>
          <a:p>
            <a:pPr lvl="0" rtl="0">
              <a:spcBef>
                <a:spcPts val="0"/>
              </a:spcBef>
              <a:buNone/>
            </a:pPr>
            <a:r>
              <a:t/>
            </a:r>
            <a:endParaRPr/>
          </a:p>
          <a:p>
            <a:pPr lvl="0" rtl="0">
              <a:spcBef>
                <a:spcPts val="0"/>
              </a:spcBef>
              <a:buNone/>
            </a:pPr>
            <a:r>
              <a:rPr lang="en"/>
              <a:t>Programmable:</a:t>
            </a:r>
          </a:p>
          <a:p>
            <a:pPr indent="-298450" lvl="0" marL="457200" rtl="0">
              <a:spcBef>
                <a:spcPts val="0"/>
              </a:spcBef>
              <a:spcAft>
                <a:spcPts val="0"/>
              </a:spcAft>
              <a:buSzPct val="100000"/>
              <a:buChar char="➢"/>
            </a:pPr>
            <a:r>
              <a:rPr lang="en"/>
              <a:t>To interact with and program MarkLogic Server at the lowest level, you can use XQuery, JavaScript, and SPARQL. </a:t>
            </a:r>
          </a:p>
          <a:p>
            <a:pPr indent="-298450" lvl="0" marL="457200" rtl="0">
              <a:spcBef>
                <a:spcPts val="0"/>
              </a:spcBef>
              <a:buSzPct val="100000"/>
              <a:buChar char="➢"/>
            </a:pPr>
            <a:r>
              <a:rPr lang="en"/>
              <a:t>MarkLogic operates on HTTP or HTTPS, XDBC protocol, REST API, SQL.</a:t>
            </a:r>
          </a:p>
          <a:p>
            <a:pPr lvl="0" rtl="0">
              <a:spcBef>
                <a:spcPts val="0"/>
              </a:spcBef>
              <a:buNone/>
            </a:pPr>
            <a:r>
              <a:t/>
            </a:r>
            <a:endParaRPr/>
          </a:p>
          <a:p>
            <a:pPr lvl="0" rtl="0">
              <a:spcBef>
                <a:spcPts val="0"/>
              </a:spcBef>
              <a:buNone/>
            </a:pPr>
            <a:r>
              <a:rPr lang="en"/>
              <a:t>ACID compliant:</a:t>
            </a:r>
          </a:p>
          <a:p>
            <a:pPr indent="-298450" lvl="0" marL="457200" rtl="0">
              <a:spcBef>
                <a:spcPts val="0"/>
              </a:spcBef>
              <a:spcAft>
                <a:spcPts val="0"/>
              </a:spcAft>
              <a:buSzPct val="100000"/>
              <a:buChar char="➢"/>
            </a:pPr>
            <a:r>
              <a:rPr lang="en"/>
              <a:t>You can insert or update a set of documents as an atomic unit and have the very next query be able to see those changes with zero latency. </a:t>
            </a:r>
          </a:p>
          <a:p>
            <a:pPr indent="-298450" lvl="0" marL="457200" rtl="0">
              <a:spcBef>
                <a:spcPts val="0"/>
              </a:spcBef>
              <a:spcAft>
                <a:spcPts val="0"/>
              </a:spcAft>
              <a:buSzPct val="100000"/>
              <a:buChar char="➢"/>
            </a:pPr>
            <a:r>
              <a:rPr lang="en"/>
              <a:t>MarkLogic supports the full set of ACID properties: </a:t>
            </a:r>
          </a:p>
          <a:p>
            <a:pPr indent="-298450" lvl="0" marL="457200" rtl="0">
              <a:spcBef>
                <a:spcPts val="0"/>
              </a:spcBef>
              <a:spcAft>
                <a:spcPts val="0"/>
              </a:spcAft>
              <a:buSzPct val="100000"/>
              <a:buChar char="➢"/>
            </a:pPr>
            <a:r>
              <a:rPr lang="en"/>
              <a:t>Atomicity (a set of changes either takes place as a whole or doesn't take place at all), </a:t>
            </a:r>
          </a:p>
          <a:p>
            <a:pPr indent="-298450" lvl="0" marL="457200" rtl="0">
              <a:spcBef>
                <a:spcPts val="0"/>
              </a:spcBef>
              <a:spcAft>
                <a:spcPts val="0"/>
              </a:spcAft>
              <a:buSzPct val="100000"/>
              <a:buChar char="➢"/>
            </a:pPr>
            <a:r>
              <a:rPr lang="en"/>
              <a:t>Consistency (system rules are enforced, such as that no two documents should have the same identifier), </a:t>
            </a:r>
          </a:p>
          <a:p>
            <a:pPr indent="-298450" lvl="0" marL="457200" rtl="0">
              <a:spcBef>
                <a:spcPts val="0"/>
              </a:spcBef>
              <a:spcAft>
                <a:spcPts val="0"/>
              </a:spcAft>
              <a:buSzPct val="100000"/>
              <a:buChar char="➢"/>
            </a:pPr>
            <a:r>
              <a:rPr lang="en"/>
              <a:t>Isolation (uncompleted transactions are not otherwise visible), </a:t>
            </a:r>
          </a:p>
          <a:p>
            <a:pPr indent="-298450" lvl="0" marL="457200" rtl="0">
              <a:spcBef>
                <a:spcPts val="0"/>
              </a:spcBef>
              <a:buSzPct val="100000"/>
              <a:buChar char="➢"/>
            </a:pPr>
            <a:r>
              <a:rPr lang="en"/>
              <a:t>Durability (once a commit is made it will not be lost).</a:t>
            </a:r>
          </a:p>
          <a:p>
            <a:pPr lvl="0" rtl="0">
              <a:spcBef>
                <a:spcPts val="0"/>
              </a:spcBef>
              <a:buNone/>
            </a:pPr>
            <a:r>
              <a:t/>
            </a:r>
            <a:endParaRPr/>
          </a:p>
          <a:p>
            <a:pPr lvl="0" rtl="0">
              <a:spcBef>
                <a:spcPts val="0"/>
              </a:spcBef>
              <a:buNone/>
            </a:pPr>
            <a:r>
              <a:rPr lang="en"/>
              <a:t>Schema Agnostic:</a:t>
            </a:r>
          </a:p>
          <a:p>
            <a:pPr indent="-298450" lvl="0" marL="457200" rtl="0">
              <a:spcBef>
                <a:spcPts val="0"/>
              </a:spcBef>
              <a:spcAft>
                <a:spcPts val="0"/>
              </a:spcAft>
              <a:buSzPct val="100000"/>
              <a:buChar char="➢"/>
            </a:pPr>
            <a:r>
              <a:rPr lang="en"/>
              <a:t>MarkLogic indexes the XML or JSON structure it sees during ingestion, whatever that structure might be. </a:t>
            </a:r>
          </a:p>
          <a:p>
            <a:pPr indent="-298450" lvl="0" marL="457200" rtl="0">
              <a:spcBef>
                <a:spcPts val="0"/>
              </a:spcBef>
              <a:buSzPct val="100000"/>
              <a:buChar char="➢"/>
            </a:pPr>
            <a:r>
              <a:rPr lang="en"/>
              <a:t>It doesn't have to be told what schema to expect, any more than a search engine has to be told what words exist in the dictionary. </a:t>
            </a:r>
          </a:p>
          <a:p>
            <a:pPr lvl="0" rtl="0">
              <a:spcBef>
                <a:spcPts val="0"/>
              </a:spcBef>
              <a:buNone/>
            </a:pPr>
            <a:r>
              <a:t/>
            </a:r>
            <a:endParaRPr/>
          </a:p>
          <a:p>
            <a:pPr lvl="0" rtl="0">
              <a:spcBef>
                <a:spcPts val="0"/>
              </a:spcBef>
              <a:buNone/>
            </a:pPr>
            <a:r>
              <a:rPr lang="en"/>
              <a:t>Point in time recovery:</a:t>
            </a:r>
          </a:p>
          <a:p>
            <a:pPr indent="-298450" lvl="0" marL="457200" rtl="0">
              <a:spcBef>
                <a:spcPts val="0"/>
              </a:spcBef>
              <a:spcAft>
                <a:spcPts val="0"/>
              </a:spcAft>
              <a:buSzPct val="100000"/>
              <a:buChar char="➢"/>
            </a:pPr>
            <a:r>
              <a:rPr lang="en">
                <a:highlight>
                  <a:srgbClr val="FFFFFF"/>
                </a:highlight>
              </a:rPr>
              <a:t>You can configure MarkLogic Server to retain old versions of documents, allowing you to evaluate a query statement as if you had travelled back to a point-in-time in the past. </a:t>
            </a:r>
          </a:p>
          <a:p>
            <a:pPr indent="-298450" lvl="0" marL="457200" rtl="0">
              <a:spcBef>
                <a:spcPts val="0"/>
              </a:spcBef>
              <a:buSzPct val="100000"/>
              <a:buChar char="➢"/>
            </a:pPr>
            <a:r>
              <a:rPr lang="en">
                <a:highlight>
                  <a:srgbClr val="FFFFFF"/>
                </a:highlight>
              </a:rPr>
              <a:t>When you specify a timestamp at which a query statement should evaluate, that statement will evaluate against the newest version of the database up to (but not beyond) the specified timestamp.</a:t>
            </a:r>
          </a:p>
          <a:p>
            <a:pPr lvl="0" rtl="0">
              <a:spcBef>
                <a:spcPts val="0"/>
              </a:spcBef>
              <a:buNone/>
            </a:pPr>
            <a:r>
              <a:t/>
            </a:r>
            <a:endParaRPr sz="1050">
              <a:solidFill>
                <a:srgbClr val="666666"/>
              </a:solidFill>
              <a:highlight>
                <a:srgbClr val="FFFFFF"/>
              </a:highlight>
            </a:endParaRPr>
          </a:p>
          <a:p>
            <a:pPr lvl="0" rtl="0">
              <a:spcBef>
                <a:spcPts val="0"/>
              </a:spcBef>
              <a:buNone/>
            </a:pPr>
            <a:r>
              <a:t/>
            </a:r>
            <a:endParaRPr/>
          </a:p>
          <a:p>
            <a:pPr lvl="0" rtl="0">
              <a:spcBef>
                <a:spcPts val="0"/>
              </a:spcBef>
              <a:buNone/>
            </a:pPr>
            <a:r>
              <a:t/>
            </a:r>
            <a:endParaRPr/>
          </a:p>
          <a:p>
            <a:pPr lvl="0" rtl="0">
              <a:spcBef>
                <a:spcPts val="0"/>
              </a:spcBef>
              <a:buClr>
                <a:schemeClr val="dk1"/>
              </a:buClr>
              <a:buSzPct val="100000"/>
              <a:buFont typeface="Arial"/>
              <a:buNone/>
            </a:pPr>
            <a:r>
              <a:t/>
            </a:r>
            <a:endParaRPr/>
          </a:p>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3" name="Shape 1863"/>
        <p:cNvGrpSpPr/>
        <p:nvPr/>
      </p:nvGrpSpPr>
      <p:grpSpPr>
        <a:xfrm>
          <a:off x="0" y="0"/>
          <a:ext cx="0" cy="0"/>
          <a:chOff x="0" y="0"/>
          <a:chExt cx="0" cy="0"/>
        </a:xfrm>
      </p:grpSpPr>
      <p:sp>
        <p:nvSpPr>
          <p:cNvPr id="1864" name="Shape 18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5" name="Shape 18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highlight>
                  <a:srgbClr val="FFFFFF"/>
                </a:highlight>
              </a:rPr>
              <a:t>A </a:t>
            </a:r>
            <a:r>
              <a:rPr b="1" lang="en">
                <a:highlight>
                  <a:srgbClr val="FFFFFF"/>
                </a:highlight>
              </a:rPr>
              <a:t>bitemporal</a:t>
            </a:r>
            <a:r>
              <a:rPr lang="en">
                <a:highlight>
                  <a:srgbClr val="FFFFFF"/>
                </a:highlight>
              </a:rPr>
              <a:t> database allows you to query across system and valid time axes. You can go back in time and explore data, manage historical data across systems, ensure data integrity, and do complex bitemporal analysis with ease.</a:t>
            </a:r>
          </a:p>
          <a:p>
            <a:pPr lvl="0" rtl="0">
              <a:spcBef>
                <a:spcPts val="0"/>
              </a:spcBef>
              <a:buNone/>
            </a:pPr>
            <a:r>
              <a:t/>
            </a:r>
            <a:endParaRPr>
              <a:highlight>
                <a:srgbClr val="FFFFFF"/>
              </a:highlight>
            </a:endParaRPr>
          </a:p>
          <a:p>
            <a:pPr lvl="0" rtl="0">
              <a:spcBef>
                <a:spcPts val="0"/>
              </a:spcBef>
              <a:buNone/>
            </a:pPr>
            <a:r>
              <a:rPr lang="en">
                <a:highlight>
                  <a:srgbClr val="FFFFFF"/>
                </a:highlight>
              </a:rPr>
              <a:t>The process of </a:t>
            </a:r>
            <a:r>
              <a:rPr b="1" lang="en">
                <a:highlight>
                  <a:srgbClr val="FFFFFF"/>
                </a:highlight>
              </a:rPr>
              <a:t>'inference'</a:t>
            </a:r>
            <a:r>
              <a:rPr lang="en">
                <a:highlight>
                  <a:srgbClr val="FFFFFF"/>
                </a:highlight>
              </a:rPr>
              <a:t> involves the automated discovery of new facts based on a combination of data and rules for understanding that data. Inference is the process of 'inferring' or discovering new facts about your data based on a set of rules. Inference with semantic triples means that automatic procedures can generate new relationships (new facts) from existing triples.</a:t>
            </a:r>
          </a:p>
          <a:p>
            <a:pPr lvl="0" rtl="0">
              <a:spcBef>
                <a:spcPts val="0"/>
              </a:spcBef>
              <a:buNone/>
            </a:pPr>
            <a:r>
              <a:t/>
            </a:r>
            <a:endParaRPr>
              <a:highlight>
                <a:srgbClr val="FFFFFF"/>
              </a:highlight>
            </a:endParaRPr>
          </a:p>
          <a:p>
            <a:pPr lvl="0" rtl="0">
              <a:spcBef>
                <a:spcPts val="0"/>
              </a:spcBef>
              <a:buNone/>
            </a:pPr>
            <a:r>
              <a:rPr lang="en">
                <a:highlight>
                  <a:srgbClr val="FFFFFF"/>
                </a:highlight>
              </a:rPr>
              <a:t>MarkLogic Server allows you to manage your data at different </a:t>
            </a:r>
            <a:r>
              <a:rPr b="1" i="1" lang="en">
                <a:highlight>
                  <a:srgbClr val="FFFFFF"/>
                </a:highlight>
              </a:rPr>
              <a:t>tiers</a:t>
            </a:r>
            <a:r>
              <a:rPr lang="en">
                <a:highlight>
                  <a:srgbClr val="FFFFFF"/>
                </a:highlight>
              </a:rPr>
              <a:t> of storage and computation environments, with the top-most tier providing the fastest access to your most critical data and the lowest tier providing the slowest access to your least critical data.</a:t>
            </a:r>
          </a:p>
          <a:p>
            <a:pPr lvl="0" rtl="0">
              <a:spcBef>
                <a:spcPts val="0"/>
              </a:spcBef>
              <a:buNone/>
            </a:pPr>
            <a:r>
              <a:t/>
            </a:r>
            <a:endParaRPr sz="1050">
              <a:solidFill>
                <a:srgbClr val="666666"/>
              </a:solidFill>
              <a:highlight>
                <a:srgbClr val="FFFFFF"/>
              </a:highlight>
            </a:endParaRPr>
          </a:p>
          <a:p>
            <a:pPr lvl="0" rtl="0">
              <a:spcBef>
                <a:spcPts val="0"/>
              </a:spcBef>
              <a:buNone/>
            </a:pPr>
            <a:r>
              <a:t/>
            </a:r>
            <a:endParaRPr sz="1050">
              <a:solidFill>
                <a:srgbClr val="666666"/>
              </a:solidFill>
              <a:highlight>
                <a:srgbClr val="FFFFFF"/>
              </a:highlight>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2" name="Shape 1872"/>
        <p:cNvGrpSpPr/>
        <p:nvPr/>
      </p:nvGrpSpPr>
      <p:grpSpPr>
        <a:xfrm>
          <a:off x="0" y="0"/>
          <a:ext cx="0" cy="0"/>
          <a:chOff x="0" y="0"/>
          <a:chExt cx="0" cy="0"/>
        </a:xfrm>
      </p:grpSpPr>
      <p:sp>
        <p:nvSpPr>
          <p:cNvPr id="1873" name="Shape 18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4" name="Shape 18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2" name="Shape 1882"/>
        <p:cNvGrpSpPr/>
        <p:nvPr/>
      </p:nvGrpSpPr>
      <p:grpSpPr>
        <a:xfrm>
          <a:off x="0" y="0"/>
          <a:ext cx="0" cy="0"/>
          <a:chOff x="0" y="0"/>
          <a:chExt cx="0" cy="0"/>
        </a:xfrm>
      </p:grpSpPr>
      <p:sp>
        <p:nvSpPr>
          <p:cNvPr id="1883" name="Shape 18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4" name="Shape 18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In E-node:</a:t>
            </a:r>
          </a:p>
          <a:p>
            <a:pPr indent="-298450" lvl="0" marL="457200" rtl="0">
              <a:spcBef>
                <a:spcPts val="0"/>
              </a:spcBef>
              <a:spcAft>
                <a:spcPts val="0"/>
              </a:spcAft>
              <a:buSzPct val="100000"/>
            </a:pPr>
            <a:r>
              <a:rPr lang="en"/>
              <a:t>A client request comes to MarkLogic Server to a port on the App Server. </a:t>
            </a:r>
          </a:p>
          <a:p>
            <a:pPr indent="-298450" lvl="0" marL="457200" rtl="0">
              <a:spcBef>
                <a:spcPts val="0"/>
              </a:spcBef>
              <a:spcAft>
                <a:spcPts val="0"/>
              </a:spcAft>
              <a:buSzPct val="100000"/>
            </a:pPr>
            <a:r>
              <a:rPr lang="en"/>
              <a:t>The App Server directs the request to the Query Evaluator.</a:t>
            </a:r>
          </a:p>
          <a:p>
            <a:pPr indent="-298450" lvl="0" marL="457200" rtl="0">
              <a:spcBef>
                <a:spcPts val="0"/>
              </a:spcBef>
              <a:spcAft>
                <a:spcPts val="0"/>
              </a:spcAft>
              <a:buSzPct val="100000"/>
            </a:pPr>
            <a:r>
              <a:rPr lang="en"/>
              <a:t>If anything in those stored procedures needs data, then the Evaluator Node needs to go get the data from the forests and the Data Nodes. </a:t>
            </a:r>
          </a:p>
          <a:p>
            <a:pPr indent="-298450" lvl="0" marL="457200" rtl="0">
              <a:spcBef>
                <a:spcPts val="0"/>
              </a:spcBef>
              <a:spcAft>
                <a:spcPts val="0"/>
              </a:spcAft>
              <a:buSzPct val="100000"/>
            </a:pPr>
            <a:r>
              <a:rPr lang="en"/>
              <a:t>The Broadcaster will ask all the D-nodes for the data that it needs</a:t>
            </a:r>
          </a:p>
          <a:p>
            <a:pPr indent="-298450" lvl="0" marL="457200" rtl="0">
              <a:spcBef>
                <a:spcPts val="0"/>
              </a:spcBef>
              <a:spcAft>
                <a:spcPts val="0"/>
              </a:spcAft>
              <a:buSzPct val="100000"/>
            </a:pPr>
            <a:r>
              <a:rPr lang="en"/>
              <a:t>In a cluster, this will be more than one host, so there will be a network cost. </a:t>
            </a:r>
          </a:p>
          <a:p>
            <a:pPr indent="-298450" lvl="0" marL="457200" rtl="0">
              <a:spcBef>
                <a:spcPts val="0"/>
              </a:spcBef>
              <a:spcAft>
                <a:spcPts val="0"/>
              </a:spcAft>
              <a:buSzPct val="100000"/>
            </a:pPr>
            <a:r>
              <a:rPr lang="en"/>
              <a:t>The D-nodes individually process the query request and send back compressed data to the Evaluator Node</a:t>
            </a:r>
          </a:p>
          <a:p>
            <a:pPr indent="-298450" lvl="0" marL="457200" rtl="0">
              <a:spcBef>
                <a:spcPts val="0"/>
              </a:spcBef>
              <a:buSzPct val="100000"/>
            </a:pPr>
            <a:r>
              <a:rPr lang="en"/>
              <a:t>The Aggregator uncompresses and collates all the responses and returns them back to the App Server and to the calling client. </a:t>
            </a:r>
          </a:p>
          <a:p>
            <a:pPr lvl="0" rtl="0">
              <a:spcBef>
                <a:spcPts val="0"/>
              </a:spcBef>
              <a:buNone/>
            </a:pPr>
            <a:r>
              <a:t/>
            </a:r>
            <a:endParaRP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STEPS:</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Our query comes into the App Server</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Then the Query Evaluator executes whatever server-side code needs to run.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If that query requires data, the Broadcaster sends the request out to all the D-nodes that host forests currently enabled for that database.</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The request then hits the D-node</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If the request is simply “return me this document,” the D-node will check to see if it has that document in any of the local forests.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If it does, it will check the Compressed Tree Cache to see if the document is there.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If it is there, the D-node just sends that in-memory document back to the E-node.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The E-node checks the Expanded Tree Cache to see if the document is already in-memory.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If not, the E-node expands that in-memory compressed tree data into the full XML or JSON and places the fully expanded tree into the Expanded Tree Cache on the E-node.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The document is then returned to the client via the App Server port. Meanwhile, all the other D-nodes in the cluster are responding to the Aggregator, saying, “No, I don’t have that document.”</a:t>
            </a:r>
          </a:p>
          <a:p>
            <a:pPr lvl="0" rtl="0">
              <a:lnSpc>
                <a:spcPct val="115000"/>
              </a:lnSpc>
              <a:spcBef>
                <a:spcPts val="0"/>
              </a:spcBef>
              <a:buNone/>
            </a:pPr>
            <a:r>
              <a:t/>
            </a:r>
            <a:endParaRPr sz="1200">
              <a:solidFill>
                <a:schemeClr val="dk1"/>
              </a:solidFill>
              <a:latin typeface="Times New Roman"/>
              <a:ea typeface="Times New Roman"/>
              <a:cs typeface="Times New Roman"/>
              <a:sym typeface="Times New Roman"/>
            </a:endParaRPr>
          </a:p>
          <a:p>
            <a:pPr lvl="0" rtl="0">
              <a:lnSpc>
                <a:spcPct val="115000"/>
              </a:lnSpc>
              <a:spcBef>
                <a:spcPts val="0"/>
              </a:spcBef>
              <a:buNone/>
            </a:pPr>
            <a:r>
              <a:rPr b="1" lang="en" sz="1200">
                <a:solidFill>
                  <a:schemeClr val="dk1"/>
                </a:solidFill>
                <a:latin typeface="Times New Roman"/>
                <a:ea typeface="Times New Roman"/>
                <a:cs typeface="Times New Roman"/>
                <a:sym typeface="Times New Roman"/>
              </a:rPr>
              <a:t>It’s also important to note that the in-memory stand is part of all this query processing – the documents in the in-memory stand are included in the result set if they match the query. </a:t>
            </a:r>
          </a:p>
          <a:p>
            <a:pPr lvl="0" rtl="0">
              <a:lnSpc>
                <a:spcPct val="115000"/>
              </a:lnSpc>
              <a:spcBef>
                <a:spcPts val="0"/>
              </a:spcBef>
              <a:buClr>
                <a:schemeClr val="dk1"/>
              </a:buClr>
              <a:buSzPct val="91666"/>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1" name="Shape 1891"/>
        <p:cNvGrpSpPr/>
        <p:nvPr/>
      </p:nvGrpSpPr>
      <p:grpSpPr>
        <a:xfrm>
          <a:off x="0" y="0"/>
          <a:ext cx="0" cy="0"/>
          <a:chOff x="0" y="0"/>
          <a:chExt cx="0" cy="0"/>
        </a:xfrm>
      </p:grpSpPr>
      <p:sp>
        <p:nvSpPr>
          <p:cNvPr id="1892" name="Shape 18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3" name="Shape 18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In E-node:</a:t>
            </a:r>
          </a:p>
          <a:p>
            <a:pPr indent="-298450" lvl="0" marL="457200" rtl="0">
              <a:spcBef>
                <a:spcPts val="0"/>
              </a:spcBef>
              <a:spcAft>
                <a:spcPts val="0"/>
              </a:spcAft>
              <a:buSzPct val="100000"/>
            </a:pPr>
            <a:r>
              <a:rPr lang="en"/>
              <a:t>A client request comes to MarkLogic Server to a port on the App Server. </a:t>
            </a:r>
          </a:p>
          <a:p>
            <a:pPr indent="-298450" lvl="0" marL="457200" rtl="0">
              <a:spcBef>
                <a:spcPts val="0"/>
              </a:spcBef>
              <a:spcAft>
                <a:spcPts val="0"/>
              </a:spcAft>
              <a:buSzPct val="100000"/>
            </a:pPr>
            <a:r>
              <a:rPr lang="en"/>
              <a:t>The App Server directs the request to the Query Evaluator.</a:t>
            </a:r>
          </a:p>
          <a:p>
            <a:pPr indent="-298450" lvl="0" marL="457200" rtl="0">
              <a:spcBef>
                <a:spcPts val="0"/>
              </a:spcBef>
              <a:spcAft>
                <a:spcPts val="0"/>
              </a:spcAft>
              <a:buSzPct val="100000"/>
            </a:pPr>
            <a:r>
              <a:rPr lang="en"/>
              <a:t>If anything in those stored procedures needs data, then the Evaluator Node needs to go get the data from the forests and the Data Nodes. </a:t>
            </a:r>
          </a:p>
          <a:p>
            <a:pPr indent="-298450" lvl="0" marL="457200" rtl="0">
              <a:spcBef>
                <a:spcPts val="0"/>
              </a:spcBef>
              <a:spcAft>
                <a:spcPts val="0"/>
              </a:spcAft>
              <a:buSzPct val="100000"/>
            </a:pPr>
            <a:r>
              <a:rPr lang="en"/>
              <a:t>The Broadcaster will ask all the D-nodes for the data that it needs</a:t>
            </a:r>
          </a:p>
          <a:p>
            <a:pPr indent="-298450" lvl="0" marL="457200" rtl="0">
              <a:spcBef>
                <a:spcPts val="0"/>
              </a:spcBef>
              <a:spcAft>
                <a:spcPts val="0"/>
              </a:spcAft>
              <a:buSzPct val="100000"/>
            </a:pPr>
            <a:r>
              <a:rPr lang="en"/>
              <a:t>In a cluster, this will be more than one host, so there will be a network cost. </a:t>
            </a:r>
          </a:p>
          <a:p>
            <a:pPr indent="-298450" lvl="0" marL="457200" rtl="0">
              <a:spcBef>
                <a:spcPts val="0"/>
              </a:spcBef>
              <a:spcAft>
                <a:spcPts val="0"/>
              </a:spcAft>
              <a:buSzPct val="100000"/>
            </a:pPr>
            <a:r>
              <a:rPr lang="en"/>
              <a:t>The D-nodes individually process the query request and send back compressed data to the Evaluator Node</a:t>
            </a:r>
          </a:p>
          <a:p>
            <a:pPr indent="-298450" lvl="0" marL="457200" rtl="0">
              <a:spcBef>
                <a:spcPts val="0"/>
              </a:spcBef>
              <a:buSzPct val="100000"/>
            </a:pPr>
            <a:r>
              <a:rPr lang="en"/>
              <a:t>The Aggregator uncompresses and collates all the responses and returns them back to the App Server and to the calling client. </a:t>
            </a:r>
          </a:p>
          <a:p>
            <a:pPr lvl="0" rtl="0">
              <a:spcBef>
                <a:spcPts val="0"/>
              </a:spcBef>
              <a:buNone/>
            </a:pPr>
            <a:r>
              <a:t/>
            </a:r>
            <a:endParaRP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STEPS:</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Our query comes into the App Server</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Then the Query Evaluator executes whatever server-side code needs to run.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If that query requires data, the Broadcaster sends the request out to all the D-nodes that host forests currently enabled for that database.</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The request then hits the D-node</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If the request is simply “return me this document,” the D-node will check to see if it has that document in any of the local forests.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If it does, it will check the Compressed Tree Cache to see if the document is there.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If it is there, the D-node just sends that in-memory document back to the E-node.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The E-node checks the Expanded Tree Cache to see if the document is already in-memory.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If not, the E-node expands that in-memory compressed tree data into the full XML or JSON and places the fully expanded tree into the Expanded Tree Cache on the E-node.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The document is then returned to the client via the App Server port. Meanwhile, all the other D-nodes in the cluster are responding to the Aggregator, saying, “No, I don’t have that document.”</a:t>
            </a:r>
          </a:p>
          <a:p>
            <a:pPr lvl="0" rtl="0">
              <a:lnSpc>
                <a:spcPct val="115000"/>
              </a:lnSpc>
              <a:spcBef>
                <a:spcPts val="0"/>
              </a:spcBef>
              <a:buNone/>
            </a:pPr>
            <a:r>
              <a:t/>
            </a:r>
            <a:endParaRPr sz="1200">
              <a:solidFill>
                <a:schemeClr val="dk1"/>
              </a:solidFill>
              <a:latin typeface="Times New Roman"/>
              <a:ea typeface="Times New Roman"/>
              <a:cs typeface="Times New Roman"/>
              <a:sym typeface="Times New Roman"/>
            </a:endParaRPr>
          </a:p>
          <a:p>
            <a:pPr lvl="0" rtl="0">
              <a:lnSpc>
                <a:spcPct val="115000"/>
              </a:lnSpc>
              <a:spcBef>
                <a:spcPts val="0"/>
              </a:spcBef>
              <a:buNone/>
            </a:pPr>
            <a:r>
              <a:rPr b="1" lang="en" sz="1200">
                <a:solidFill>
                  <a:schemeClr val="dk1"/>
                </a:solidFill>
                <a:latin typeface="Times New Roman"/>
                <a:ea typeface="Times New Roman"/>
                <a:cs typeface="Times New Roman"/>
                <a:sym typeface="Times New Roman"/>
              </a:rPr>
              <a:t>It’s also important to note that the in-memory stand is part of all this query processing – the documents in the in-memory stand are included in the result set if they match the query. </a:t>
            </a:r>
          </a:p>
          <a:p>
            <a:pPr lvl="0" rtl="0">
              <a:lnSpc>
                <a:spcPct val="115000"/>
              </a:lnSpc>
              <a:spcBef>
                <a:spcPts val="0"/>
              </a:spcBef>
              <a:buClr>
                <a:schemeClr val="dk1"/>
              </a:buClr>
              <a:buSzPct val="91666"/>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0" name="Shape 1900"/>
        <p:cNvGrpSpPr/>
        <p:nvPr/>
      </p:nvGrpSpPr>
      <p:grpSpPr>
        <a:xfrm>
          <a:off x="0" y="0"/>
          <a:ext cx="0" cy="0"/>
          <a:chOff x="0" y="0"/>
          <a:chExt cx="0" cy="0"/>
        </a:xfrm>
      </p:grpSpPr>
      <p:sp>
        <p:nvSpPr>
          <p:cNvPr id="1901" name="Shape 19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2" name="Shape 19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9" name="Shape 1909"/>
        <p:cNvGrpSpPr/>
        <p:nvPr/>
      </p:nvGrpSpPr>
      <p:grpSpPr>
        <a:xfrm>
          <a:off x="0" y="0"/>
          <a:ext cx="0" cy="0"/>
          <a:chOff x="0" y="0"/>
          <a:chExt cx="0" cy="0"/>
        </a:xfrm>
      </p:grpSpPr>
      <p:sp>
        <p:nvSpPr>
          <p:cNvPr id="1910" name="Shape 19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1" name="Shape 19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b="1" lang="en"/>
              <a:t>Clustering:</a:t>
            </a:r>
          </a:p>
          <a:p>
            <a:pPr lvl="0" rtl="0">
              <a:lnSpc>
                <a:spcPct val="115000"/>
              </a:lnSpc>
              <a:spcBef>
                <a:spcPts val="1100"/>
              </a:spcBef>
              <a:spcAft>
                <a:spcPts val="1100"/>
              </a:spcAft>
              <a:buNone/>
            </a:pPr>
            <a:r>
              <a:rPr lang="en" sz="1050">
                <a:highlight>
                  <a:srgbClr val="FFFFFF"/>
                </a:highlight>
              </a:rPr>
              <a:t>You can combine multiple instances of MarkLogic to run as a </a:t>
            </a:r>
            <a:r>
              <a:rPr i="1" lang="en" sz="1050">
                <a:highlight>
                  <a:srgbClr val="FFFFFF"/>
                </a:highlight>
              </a:rPr>
              <a:t>cluster</a:t>
            </a:r>
            <a:r>
              <a:rPr lang="en" sz="1050">
                <a:highlight>
                  <a:srgbClr val="FFFFFF"/>
                </a:highlight>
              </a:rPr>
              <a:t>. </a:t>
            </a:r>
          </a:p>
          <a:p>
            <a:pPr lvl="0" rtl="0">
              <a:lnSpc>
                <a:spcPct val="115000"/>
              </a:lnSpc>
              <a:spcBef>
                <a:spcPts val="1100"/>
              </a:spcBef>
              <a:spcAft>
                <a:spcPts val="1100"/>
              </a:spcAft>
              <a:buNone/>
            </a:pPr>
            <a:r>
              <a:rPr lang="en" sz="1050">
                <a:highlight>
                  <a:srgbClr val="FFFFFF"/>
                </a:highlight>
              </a:rPr>
              <a:t>The cluster has multiple machines (</a:t>
            </a:r>
            <a:r>
              <a:rPr i="1" lang="en" sz="1050">
                <a:highlight>
                  <a:srgbClr val="FFFFFF"/>
                </a:highlight>
              </a:rPr>
              <a:t>hosts</a:t>
            </a:r>
            <a:r>
              <a:rPr lang="en" sz="1050">
                <a:highlight>
                  <a:srgbClr val="FFFFFF"/>
                </a:highlight>
              </a:rPr>
              <a:t>), each running an instance of MarkLogic Server. </a:t>
            </a:r>
          </a:p>
          <a:p>
            <a:pPr lvl="0" rtl="0">
              <a:lnSpc>
                <a:spcPct val="115000"/>
              </a:lnSpc>
              <a:spcBef>
                <a:spcPts val="1100"/>
              </a:spcBef>
              <a:spcAft>
                <a:spcPts val="1100"/>
              </a:spcAft>
              <a:buClr>
                <a:schemeClr val="dk1"/>
              </a:buClr>
              <a:buSzPct val="104761"/>
              <a:buFont typeface="Arial"/>
              <a:buNone/>
            </a:pPr>
            <a:r>
              <a:rPr lang="en" sz="1050">
                <a:highlight>
                  <a:srgbClr val="FFFFFF"/>
                </a:highlight>
              </a:rPr>
              <a:t>Each host in a cluster is sometimes called a </a:t>
            </a:r>
            <a:r>
              <a:rPr i="1" lang="en" sz="1050">
                <a:highlight>
                  <a:srgbClr val="FFFFFF"/>
                </a:highlight>
              </a:rPr>
              <a:t>node</a:t>
            </a:r>
            <a:r>
              <a:rPr lang="en" sz="1050">
                <a:highlight>
                  <a:srgbClr val="FFFFFF"/>
                </a:highlight>
              </a:rPr>
              <a:t>, and each node in the cluster has its own copy of all of the configuration information for the entire cluster.</a:t>
            </a:r>
          </a:p>
          <a:p>
            <a:pPr lvl="0" rtl="0">
              <a:lnSpc>
                <a:spcPct val="115000"/>
              </a:lnSpc>
              <a:spcBef>
                <a:spcPts val="1100"/>
              </a:spcBef>
              <a:spcAft>
                <a:spcPts val="1100"/>
              </a:spcAft>
              <a:buNone/>
            </a:pPr>
            <a:r>
              <a:rPr lang="en" sz="1050">
                <a:highlight>
                  <a:srgbClr val="FFFFFF"/>
                </a:highlight>
              </a:rPr>
              <a:t>When deployed as a cluster, MarkLogic implements a </a:t>
            </a:r>
            <a:r>
              <a:rPr i="1" lang="en" sz="1050">
                <a:highlight>
                  <a:srgbClr val="FFFFFF"/>
                </a:highlight>
              </a:rPr>
              <a:t>shared-nothing</a:t>
            </a:r>
            <a:r>
              <a:rPr lang="en" sz="1050">
                <a:highlight>
                  <a:srgbClr val="FFFFFF"/>
                </a:highlight>
              </a:rPr>
              <a:t> architecture. </a:t>
            </a:r>
          </a:p>
          <a:p>
            <a:pPr lvl="0" rtl="0">
              <a:lnSpc>
                <a:spcPct val="115000"/>
              </a:lnSpc>
              <a:spcBef>
                <a:spcPts val="1100"/>
              </a:spcBef>
              <a:spcAft>
                <a:spcPts val="1100"/>
              </a:spcAft>
              <a:buNone/>
            </a:pPr>
            <a:r>
              <a:rPr lang="en" sz="1050">
                <a:highlight>
                  <a:srgbClr val="FFFFFF"/>
                </a:highlight>
              </a:rPr>
              <a:t>There is no single host in charge; each host communicates with every other host, and each node in the cluster maintains its own copy of the configuration. </a:t>
            </a:r>
          </a:p>
          <a:p>
            <a:pPr lvl="0" rtl="0">
              <a:lnSpc>
                <a:spcPct val="115000"/>
              </a:lnSpc>
              <a:spcBef>
                <a:spcPts val="1100"/>
              </a:spcBef>
              <a:spcAft>
                <a:spcPts val="1100"/>
              </a:spcAft>
              <a:buNone/>
            </a:pPr>
            <a:r>
              <a:rPr lang="en" sz="1050">
                <a:highlight>
                  <a:srgbClr val="FFFFFF"/>
                </a:highlight>
              </a:rPr>
              <a:t>This shared-nothing architecture has great advantages when it comes to scalability and availability.</a:t>
            </a:r>
          </a:p>
          <a:p>
            <a:pPr lvl="0" rtl="0">
              <a:lnSpc>
                <a:spcPct val="115000"/>
              </a:lnSpc>
              <a:spcBef>
                <a:spcPts val="1100"/>
              </a:spcBef>
              <a:spcAft>
                <a:spcPts val="1100"/>
              </a:spcAft>
              <a:buClr>
                <a:schemeClr val="dk1"/>
              </a:buClr>
              <a:buSzPct val="104761"/>
              <a:buFont typeface="Arial"/>
              <a:buNone/>
            </a:pPr>
            <a:r>
              <a:rPr lang="en" sz="1050">
                <a:highlight>
                  <a:srgbClr val="FFFFFF"/>
                </a:highlight>
              </a:rPr>
              <a:t> As your scalability needs grow, you simply add more nodes.</a:t>
            </a:r>
          </a:p>
          <a:p>
            <a:pPr lvl="0" rtl="0">
              <a:lnSpc>
                <a:spcPct val="115000"/>
              </a:lnSpc>
              <a:spcBef>
                <a:spcPts val="1100"/>
              </a:spcBef>
              <a:spcAft>
                <a:spcPts val="1100"/>
              </a:spcAft>
              <a:buClr>
                <a:schemeClr val="dk1"/>
              </a:buClr>
              <a:buSzPct val="104761"/>
              <a:buFont typeface="Arial"/>
              <a:buNone/>
            </a:pPr>
            <a:r>
              <a:rPr lang="en" sz="1050">
                <a:highlight>
                  <a:srgbClr val="FFFFFF"/>
                </a:highlight>
              </a:rPr>
              <a:t>Clustering MarkLogic provides four key advantages:</a:t>
            </a:r>
          </a:p>
          <a:p>
            <a:pPr indent="-295275" lvl="0" marL="457200" rtl="0">
              <a:lnSpc>
                <a:spcPct val="115000"/>
              </a:lnSpc>
              <a:spcBef>
                <a:spcPts val="1100"/>
              </a:spcBef>
              <a:spcAft>
                <a:spcPts val="1100"/>
              </a:spcAft>
              <a:buClr>
                <a:srgbClr val="000000"/>
              </a:buClr>
              <a:buSzPct val="100000"/>
            </a:pPr>
            <a:r>
              <a:rPr lang="en" sz="1050">
                <a:highlight>
                  <a:srgbClr val="FFFFFF"/>
                </a:highlight>
              </a:rPr>
              <a:t>The ability to use commodity servers, bought for reasonable prices.</a:t>
            </a:r>
          </a:p>
          <a:p>
            <a:pPr indent="-295275" lvl="0" marL="457200" rtl="0">
              <a:lnSpc>
                <a:spcPct val="115000"/>
              </a:lnSpc>
              <a:spcBef>
                <a:spcPts val="1100"/>
              </a:spcBef>
              <a:spcAft>
                <a:spcPts val="1100"/>
              </a:spcAft>
              <a:buClr>
                <a:srgbClr val="000000"/>
              </a:buClr>
              <a:buSzPct val="100000"/>
            </a:pPr>
            <a:r>
              <a:rPr lang="en" sz="1050">
                <a:highlight>
                  <a:srgbClr val="FFFFFF"/>
                </a:highlight>
              </a:rPr>
              <a:t>The ability to incrementally add (or remove) new servers as need demands.</a:t>
            </a:r>
          </a:p>
          <a:p>
            <a:pPr indent="-295275" lvl="0" marL="457200" rtl="0">
              <a:lnSpc>
                <a:spcPct val="115000"/>
              </a:lnSpc>
              <a:spcBef>
                <a:spcPts val="1100"/>
              </a:spcBef>
              <a:spcAft>
                <a:spcPts val="1100"/>
              </a:spcAft>
              <a:buClr>
                <a:srgbClr val="000000"/>
              </a:buClr>
              <a:buSzPct val="100000"/>
            </a:pPr>
            <a:r>
              <a:rPr lang="en" sz="1050">
                <a:highlight>
                  <a:srgbClr val="FFFFFF"/>
                </a:highlight>
              </a:rPr>
              <a:t>The ability to maximize cache locality, by having different servers optimized for different roles and managing different parts of the data.</a:t>
            </a:r>
          </a:p>
          <a:p>
            <a:pPr indent="-295275" lvl="0" marL="457200" rtl="0">
              <a:lnSpc>
                <a:spcPct val="115000"/>
              </a:lnSpc>
              <a:spcBef>
                <a:spcPts val="1100"/>
              </a:spcBef>
              <a:spcAft>
                <a:spcPts val="1100"/>
              </a:spcAft>
              <a:buClr>
                <a:srgbClr val="000000"/>
              </a:buClr>
              <a:buSzPct val="100000"/>
            </a:pPr>
            <a:r>
              <a:rPr lang="en" sz="1050">
                <a:highlight>
                  <a:srgbClr val="FFFFFF"/>
                </a:highlight>
              </a:rPr>
              <a:t>The ability to include failover capabilities to handle server failures.</a:t>
            </a:r>
          </a:p>
          <a:p>
            <a:pPr lvl="0" rtl="0">
              <a:spcBef>
                <a:spcPts val="0"/>
              </a:spcBef>
              <a:buNone/>
            </a:pPr>
            <a:r>
              <a:rPr b="1" lang="en"/>
              <a:t>Communication between nodes:</a:t>
            </a:r>
          </a:p>
          <a:p>
            <a:pPr lvl="0" rtl="0">
              <a:lnSpc>
                <a:spcPct val="115000"/>
              </a:lnSpc>
              <a:spcBef>
                <a:spcPts val="1100"/>
              </a:spcBef>
              <a:spcAft>
                <a:spcPts val="1100"/>
              </a:spcAft>
              <a:buNone/>
            </a:pPr>
            <a:r>
              <a:rPr lang="en" sz="1050">
                <a:highlight>
                  <a:srgbClr val="FFFFFF"/>
                </a:highlight>
              </a:rPr>
              <a:t>Each node in a cluster communicates with all of the other nodes in the cluster at periodic intervals. - </a:t>
            </a:r>
            <a:r>
              <a:rPr i="1" lang="en" sz="1050">
                <a:highlight>
                  <a:srgbClr val="FFFFFF"/>
                </a:highlight>
              </a:rPr>
              <a:t>heartbeat</a:t>
            </a:r>
            <a:r>
              <a:rPr lang="en" sz="1050">
                <a:highlight>
                  <a:srgbClr val="FFFFFF"/>
                </a:highlight>
              </a:rPr>
              <a:t> </a:t>
            </a:r>
          </a:p>
          <a:p>
            <a:pPr lvl="0" rtl="0">
              <a:lnSpc>
                <a:spcPct val="115000"/>
              </a:lnSpc>
              <a:spcBef>
                <a:spcPts val="1100"/>
              </a:spcBef>
              <a:spcAft>
                <a:spcPts val="1100"/>
              </a:spcAft>
              <a:buNone/>
            </a:pPr>
            <a:r>
              <a:rPr lang="en" sz="1050">
                <a:highlight>
                  <a:srgbClr val="FFFFFF"/>
                </a:highlight>
              </a:rPr>
              <a:t>It circulates key information about host status and availability between the nodes in a cluster. </a:t>
            </a:r>
          </a:p>
          <a:p>
            <a:pPr lvl="0" rtl="0">
              <a:lnSpc>
                <a:spcPct val="115000"/>
              </a:lnSpc>
              <a:spcBef>
                <a:spcPts val="1100"/>
              </a:spcBef>
              <a:spcAft>
                <a:spcPts val="1100"/>
              </a:spcAft>
              <a:buClr>
                <a:schemeClr val="dk1"/>
              </a:buClr>
              <a:buSzPct val="104761"/>
              <a:buFont typeface="Arial"/>
              <a:buNone/>
            </a:pPr>
            <a:r>
              <a:rPr lang="en" sz="1050">
                <a:highlight>
                  <a:srgbClr val="FFFFFF"/>
                </a:highlight>
              </a:rPr>
              <a:t>If a node goes down for some reason, it stops sending heartbeats to the other nodes in the cluster.</a:t>
            </a:r>
          </a:p>
          <a:p>
            <a:pPr lvl="0" rtl="0">
              <a:lnSpc>
                <a:spcPct val="115000"/>
              </a:lnSpc>
              <a:spcBef>
                <a:spcPts val="1100"/>
              </a:spcBef>
              <a:spcAft>
                <a:spcPts val="1100"/>
              </a:spcAft>
              <a:buNone/>
            </a:pPr>
            <a:r>
              <a:rPr lang="en" sz="1050">
                <a:highlight>
                  <a:srgbClr val="FFFFFF"/>
                </a:highlight>
              </a:rPr>
              <a:t>A heartbeat from a given node communicates its view of the cluster at the moment of the heartbeat. </a:t>
            </a:r>
          </a:p>
          <a:p>
            <a:pPr lvl="0" rtl="0">
              <a:lnSpc>
                <a:spcPct val="115000"/>
              </a:lnSpc>
              <a:spcBef>
                <a:spcPts val="1100"/>
              </a:spcBef>
              <a:spcAft>
                <a:spcPts val="1100"/>
              </a:spcAft>
              <a:buNone/>
            </a:pPr>
            <a:r>
              <a:rPr lang="en" sz="1050">
                <a:highlight>
                  <a:srgbClr val="FFFFFF"/>
                </a:highlight>
              </a:rPr>
              <a:t>To vote a node out of the cluster, there must be a </a:t>
            </a:r>
            <a:r>
              <a:rPr i="1" lang="en" sz="1050">
                <a:highlight>
                  <a:srgbClr val="FFFFFF"/>
                </a:highlight>
              </a:rPr>
              <a:t>quorum</a:t>
            </a:r>
            <a:r>
              <a:rPr lang="en" sz="1050">
                <a:highlight>
                  <a:srgbClr val="FFFFFF"/>
                </a:highlight>
              </a:rPr>
              <a:t> of nodes voting to remove a node. </a:t>
            </a:r>
          </a:p>
          <a:p>
            <a:pPr lvl="0" rtl="0">
              <a:lnSpc>
                <a:spcPct val="115000"/>
              </a:lnSpc>
              <a:spcBef>
                <a:spcPts val="1100"/>
              </a:spcBef>
              <a:spcAft>
                <a:spcPts val="1100"/>
              </a:spcAft>
              <a:buNone/>
            </a:pPr>
            <a:r>
              <a:rPr lang="en" sz="1050">
                <a:highlight>
                  <a:srgbClr val="FFFFFF"/>
                </a:highlight>
              </a:rPr>
              <a:t>The voting that each host performs is done based on how long it has been since it last had a heartbeat from the other node. </a:t>
            </a:r>
          </a:p>
          <a:p>
            <a:pPr lvl="0" rtl="0">
              <a:lnSpc>
                <a:spcPct val="115000"/>
              </a:lnSpc>
              <a:spcBef>
                <a:spcPts val="1100"/>
              </a:spcBef>
              <a:spcAft>
                <a:spcPts val="1100"/>
              </a:spcAft>
              <a:buNone/>
            </a:pPr>
            <a:r>
              <a:rPr lang="en" sz="1050">
                <a:highlight>
                  <a:srgbClr val="FFFFFF"/>
                </a:highlight>
              </a:rPr>
              <a:t>If at half or more of the nodes in the cluster determine that a node is down, then that node is disconnected from the cluster. </a:t>
            </a:r>
          </a:p>
          <a:p>
            <a:pPr lvl="0" rtl="0">
              <a:lnSpc>
                <a:spcPct val="115000"/>
              </a:lnSpc>
              <a:spcBef>
                <a:spcPts val="1100"/>
              </a:spcBef>
              <a:spcAft>
                <a:spcPts val="1100"/>
              </a:spcAft>
              <a:buNone/>
            </a:pPr>
            <a:r>
              <a:rPr lang="en" sz="1050">
                <a:highlight>
                  <a:srgbClr val="FFFFFF"/>
                </a:highlight>
              </a:rPr>
              <a:t>If the server is configured to listen on a socket for incoming requests (HTTP, XDBC, WebDAV, etc), then it is an E-node. If it manages data (has one or more attached forests), then it is a D-node.</a:t>
            </a: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9" name="Shape 1919"/>
        <p:cNvGrpSpPr/>
        <p:nvPr/>
      </p:nvGrpSpPr>
      <p:grpSpPr>
        <a:xfrm>
          <a:off x="0" y="0"/>
          <a:ext cx="0" cy="0"/>
          <a:chOff x="0" y="0"/>
          <a:chExt cx="0" cy="0"/>
        </a:xfrm>
      </p:grpSpPr>
      <p:sp>
        <p:nvSpPr>
          <p:cNvPr id="1920" name="Shape 19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1" name="Shape 19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By default Legacy Assignment policy</a:t>
            </a: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9" name="Shape 1929"/>
        <p:cNvGrpSpPr/>
        <p:nvPr/>
      </p:nvGrpSpPr>
      <p:grpSpPr>
        <a:xfrm>
          <a:off x="0" y="0"/>
          <a:ext cx="0" cy="0"/>
          <a:chOff x="0" y="0"/>
          <a:chExt cx="0" cy="0"/>
        </a:xfrm>
      </p:grpSpPr>
      <p:sp>
        <p:nvSpPr>
          <p:cNvPr id="1930" name="Shape 19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1" name="Shape 19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9" name="Shape 1939"/>
        <p:cNvGrpSpPr/>
        <p:nvPr/>
      </p:nvGrpSpPr>
      <p:grpSpPr>
        <a:xfrm>
          <a:off x="0" y="0"/>
          <a:ext cx="0" cy="0"/>
          <a:chOff x="0" y="0"/>
          <a:chExt cx="0" cy="0"/>
        </a:xfrm>
      </p:grpSpPr>
      <p:sp>
        <p:nvSpPr>
          <p:cNvPr id="1940" name="Shape 19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1" name="Shape 19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In E-node:</a:t>
            </a:r>
          </a:p>
          <a:p>
            <a:pPr indent="-298450" lvl="0" marL="457200" rtl="0">
              <a:spcBef>
                <a:spcPts val="0"/>
              </a:spcBef>
              <a:spcAft>
                <a:spcPts val="0"/>
              </a:spcAft>
              <a:buSzPct val="100000"/>
            </a:pPr>
            <a:r>
              <a:rPr lang="en"/>
              <a:t>A client request comes to MarkLogic Server to a port on the App Server. </a:t>
            </a:r>
          </a:p>
          <a:p>
            <a:pPr indent="-298450" lvl="0" marL="457200" rtl="0">
              <a:spcBef>
                <a:spcPts val="0"/>
              </a:spcBef>
              <a:spcAft>
                <a:spcPts val="0"/>
              </a:spcAft>
              <a:buSzPct val="100000"/>
            </a:pPr>
            <a:r>
              <a:rPr lang="en"/>
              <a:t>The App Server directs the request to the Query Evaluator.</a:t>
            </a:r>
          </a:p>
          <a:p>
            <a:pPr indent="-298450" lvl="0" marL="457200" rtl="0">
              <a:spcBef>
                <a:spcPts val="0"/>
              </a:spcBef>
              <a:spcAft>
                <a:spcPts val="0"/>
              </a:spcAft>
              <a:buSzPct val="100000"/>
            </a:pPr>
            <a:r>
              <a:rPr lang="en"/>
              <a:t>If anything in those stored procedures needs data, then the Evaluator Node needs to go get the data from the forests and the Data Nodes. </a:t>
            </a:r>
          </a:p>
          <a:p>
            <a:pPr indent="-298450" lvl="0" marL="457200" rtl="0">
              <a:spcBef>
                <a:spcPts val="0"/>
              </a:spcBef>
              <a:spcAft>
                <a:spcPts val="0"/>
              </a:spcAft>
              <a:buSzPct val="100000"/>
            </a:pPr>
            <a:r>
              <a:rPr lang="en"/>
              <a:t>The Broadcaster will ask all the D-nodes for the data that it needs</a:t>
            </a:r>
          </a:p>
          <a:p>
            <a:pPr indent="-298450" lvl="0" marL="457200" rtl="0">
              <a:spcBef>
                <a:spcPts val="0"/>
              </a:spcBef>
              <a:spcAft>
                <a:spcPts val="0"/>
              </a:spcAft>
              <a:buSzPct val="100000"/>
            </a:pPr>
            <a:r>
              <a:rPr lang="en"/>
              <a:t>In a cluster, this will be more than one host, so there will be a network cost. </a:t>
            </a:r>
          </a:p>
          <a:p>
            <a:pPr indent="-298450" lvl="0" marL="457200" rtl="0">
              <a:spcBef>
                <a:spcPts val="0"/>
              </a:spcBef>
              <a:spcAft>
                <a:spcPts val="0"/>
              </a:spcAft>
              <a:buSzPct val="100000"/>
            </a:pPr>
            <a:r>
              <a:rPr lang="en"/>
              <a:t>The D-nodes individually process the query request and send back compressed data to the Evaluator Node</a:t>
            </a:r>
          </a:p>
          <a:p>
            <a:pPr indent="-298450" lvl="0" marL="457200" rtl="0">
              <a:spcBef>
                <a:spcPts val="0"/>
              </a:spcBef>
              <a:buSzPct val="100000"/>
            </a:pPr>
            <a:r>
              <a:rPr lang="en"/>
              <a:t>The Aggregator uncompresses and collates all the responses and returns them back to the App Server and to the calling client. </a:t>
            </a:r>
          </a:p>
          <a:p>
            <a:pPr lvl="0" rtl="0">
              <a:spcBef>
                <a:spcPts val="0"/>
              </a:spcBef>
              <a:buNone/>
            </a:pPr>
            <a:r>
              <a:t/>
            </a:r>
            <a:endParaRP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STEPS:</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Our query comes into the App Server</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Then the Query Evaluator executes whatever server-side code needs to run.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If that query requires data, the Broadcaster sends the request out to all the D-nodes that host forests currently enabled for that database.</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The request then hits the D-node</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If the request is simply “return me this document,” the D-node will check to see if it has that document in any of the local forests.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If it does, it will check the Compressed Tree Cache to see if the document is there.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If it is there, the D-node just sends that in-memory document back to the E-node.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The E-node checks the Expanded Tree Cache to see if the document is already in-memory.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If not, the E-node expands that in-memory compressed tree data into the full XML or JSON and places the fully expanded tree into the Expanded Tree Cache on the E-node.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The document is then returned to the client via the App Server port. Meanwhile, all the other D-nodes in the cluster are responding to the Aggregator, saying, “No, I don’t have that document.”</a:t>
            </a:r>
          </a:p>
          <a:p>
            <a:pPr lvl="0" rtl="0">
              <a:lnSpc>
                <a:spcPct val="115000"/>
              </a:lnSpc>
              <a:spcBef>
                <a:spcPts val="0"/>
              </a:spcBef>
              <a:buNone/>
            </a:pPr>
            <a:r>
              <a:t/>
            </a:r>
            <a:endParaRPr sz="1200">
              <a:solidFill>
                <a:schemeClr val="dk1"/>
              </a:solidFill>
              <a:latin typeface="Times New Roman"/>
              <a:ea typeface="Times New Roman"/>
              <a:cs typeface="Times New Roman"/>
              <a:sym typeface="Times New Roman"/>
            </a:endParaRPr>
          </a:p>
          <a:p>
            <a:pPr lvl="0" rtl="0">
              <a:lnSpc>
                <a:spcPct val="115000"/>
              </a:lnSpc>
              <a:spcBef>
                <a:spcPts val="0"/>
              </a:spcBef>
              <a:buNone/>
            </a:pPr>
            <a:r>
              <a:rPr b="1" lang="en" sz="1200">
                <a:solidFill>
                  <a:schemeClr val="dk1"/>
                </a:solidFill>
                <a:latin typeface="Times New Roman"/>
                <a:ea typeface="Times New Roman"/>
                <a:cs typeface="Times New Roman"/>
                <a:sym typeface="Times New Roman"/>
              </a:rPr>
              <a:t>It’s also important to note that the in-memory stand is part of all this query processing – the documents in the in-memory stand are included in the result set if they match the query. </a:t>
            </a:r>
          </a:p>
          <a:p>
            <a:pPr lvl="0" rtl="0">
              <a:lnSpc>
                <a:spcPct val="115000"/>
              </a:lnSpc>
              <a:spcBef>
                <a:spcPts val="0"/>
              </a:spcBef>
              <a:buClr>
                <a:schemeClr val="dk1"/>
              </a:buClr>
              <a:buSzPct val="91666"/>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8" name="Shape 1948"/>
        <p:cNvGrpSpPr/>
        <p:nvPr/>
      </p:nvGrpSpPr>
      <p:grpSpPr>
        <a:xfrm>
          <a:off x="0" y="0"/>
          <a:ext cx="0" cy="0"/>
          <a:chOff x="0" y="0"/>
          <a:chExt cx="0" cy="0"/>
        </a:xfrm>
      </p:grpSpPr>
      <p:sp>
        <p:nvSpPr>
          <p:cNvPr id="1949" name="Shape 19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0" name="Shape 19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95275" lvl="0" marL="457200" rtl="0">
              <a:lnSpc>
                <a:spcPct val="150000"/>
              </a:lnSpc>
              <a:spcBef>
                <a:spcPts val="0"/>
              </a:spcBef>
              <a:spcAft>
                <a:spcPts val="0"/>
              </a:spcAft>
              <a:buSzPct val="100000"/>
              <a:buChar char="❖"/>
            </a:pPr>
            <a:r>
              <a:rPr lang="en" sz="1050">
                <a:highlight>
                  <a:srgbClr val="FFFFFF"/>
                </a:highlight>
              </a:rPr>
              <a:t>Figure provides a good overview of the components generally needed to create an application based on a relational database.</a:t>
            </a:r>
          </a:p>
          <a:p>
            <a:pPr indent="-295275" lvl="0" marL="457200" rtl="0">
              <a:lnSpc>
                <a:spcPct val="150000"/>
              </a:lnSpc>
              <a:spcBef>
                <a:spcPts val="0"/>
              </a:spcBef>
              <a:spcAft>
                <a:spcPts val="0"/>
              </a:spcAft>
              <a:buSzPct val="100000"/>
              <a:buChar char="❖"/>
            </a:pPr>
            <a:r>
              <a:rPr lang="en" sz="1050">
                <a:highlight>
                  <a:srgbClr val="FFFFFF"/>
                </a:highlight>
              </a:rPr>
              <a:t> As we can see, most of the data providers, data consumers, and data processing consist of hierarchical tree like structures; however, the persistence layer is very different. </a:t>
            </a:r>
          </a:p>
          <a:p>
            <a:pPr indent="-295275" lvl="0" marL="457200" rtl="0">
              <a:lnSpc>
                <a:spcPct val="150000"/>
              </a:lnSpc>
              <a:spcBef>
                <a:spcPts val="0"/>
              </a:spcBef>
              <a:spcAft>
                <a:spcPts val="0"/>
              </a:spcAft>
              <a:buSzPct val="100000"/>
              <a:buChar char="❖"/>
            </a:pPr>
            <a:r>
              <a:rPr lang="en" sz="1050">
                <a:highlight>
                  <a:srgbClr val="FFFFFF"/>
                </a:highlight>
              </a:rPr>
              <a:t>When building such applications, programmers generally start by looking at the business requirements and create objects that match those needs. </a:t>
            </a:r>
          </a:p>
          <a:p>
            <a:pPr indent="-295275" lvl="0" marL="457200" rtl="0">
              <a:lnSpc>
                <a:spcPct val="150000"/>
              </a:lnSpc>
              <a:spcBef>
                <a:spcPts val="0"/>
              </a:spcBef>
              <a:spcAft>
                <a:spcPts val="0"/>
              </a:spcAft>
              <a:buSzPct val="100000"/>
              <a:buChar char="❖"/>
            </a:pPr>
            <a:r>
              <a:rPr lang="en" sz="1050">
                <a:highlight>
                  <a:srgbClr val="FFFFFF"/>
                </a:highlight>
              </a:rPr>
              <a:t>Relational databases with normal form-focused data designs "shred" those data sets across multiple tables. </a:t>
            </a:r>
          </a:p>
          <a:p>
            <a:pPr indent="-295275" lvl="0" marL="457200" rtl="0">
              <a:lnSpc>
                <a:spcPct val="150000"/>
              </a:lnSpc>
              <a:spcBef>
                <a:spcPts val="0"/>
              </a:spcBef>
              <a:spcAft>
                <a:spcPts val="0"/>
              </a:spcAft>
              <a:buSzPct val="100000"/>
              <a:buChar char="❖"/>
            </a:pPr>
            <a:r>
              <a:rPr lang="en" sz="1050">
                <a:highlight>
                  <a:srgbClr val="FFFFFF"/>
                </a:highlight>
              </a:rPr>
              <a:t>In order to abstract away this complexity, developers deploy logical modeling tools and object relational mapping (ORM) tools. </a:t>
            </a:r>
          </a:p>
          <a:p>
            <a:pPr indent="-295275" lvl="0" marL="457200" rtl="0">
              <a:lnSpc>
                <a:spcPct val="150000"/>
              </a:lnSpc>
              <a:spcBef>
                <a:spcPts val="0"/>
              </a:spcBef>
              <a:spcAft>
                <a:spcPts val="0"/>
              </a:spcAft>
              <a:buSzPct val="100000"/>
              <a:buChar char="❖"/>
            </a:pPr>
            <a:r>
              <a:rPr lang="en" sz="1050">
                <a:highlight>
                  <a:srgbClr val="FFFFFF"/>
                </a:highlight>
              </a:rPr>
              <a:t>Searching through those data sets requires yet another set of products with the accompanying need to synchronize the indexes with the ever-changing data. </a:t>
            </a:r>
          </a:p>
          <a:p>
            <a:pPr indent="-295275" lvl="0" marL="457200" rtl="0">
              <a:lnSpc>
                <a:spcPct val="150000"/>
              </a:lnSpc>
              <a:spcBef>
                <a:spcPts val="0"/>
              </a:spcBef>
              <a:spcAft>
                <a:spcPts val="0"/>
              </a:spcAft>
              <a:buSzPct val="100000"/>
              <a:buChar char="❖"/>
            </a:pPr>
            <a:r>
              <a:rPr lang="en" sz="1050">
                <a:highlight>
                  <a:srgbClr val="FFFFFF"/>
                </a:highlight>
              </a:rPr>
              <a:t>Communicating with the front end GUI is usually done through HTML or JSON (tree structures). </a:t>
            </a:r>
          </a:p>
          <a:p>
            <a:pPr indent="-295275" lvl="0" marL="457200" rtl="0">
              <a:lnSpc>
                <a:spcPct val="150000"/>
              </a:lnSpc>
              <a:spcBef>
                <a:spcPts val="0"/>
              </a:spcBef>
              <a:spcAft>
                <a:spcPts val="0"/>
              </a:spcAft>
              <a:buSzPct val="100000"/>
              <a:buChar char="❖"/>
            </a:pPr>
            <a:r>
              <a:rPr lang="en" sz="1050">
                <a:highlight>
                  <a:srgbClr val="FFFFFF"/>
                </a:highlight>
              </a:rPr>
              <a:t>Communicating with other services via APIs is usually performed through REST/SOAP with content in JSON/XML (still more tree structures). </a:t>
            </a:r>
          </a:p>
          <a:p>
            <a:pPr indent="-295275" lvl="0" marL="457200" rtl="0">
              <a:lnSpc>
                <a:spcPct val="150000"/>
              </a:lnSpc>
              <a:spcBef>
                <a:spcPts val="0"/>
              </a:spcBef>
              <a:buSzPct val="100000"/>
              <a:buChar char="❖"/>
            </a:pPr>
            <a:r>
              <a:rPr lang="en" sz="1050">
                <a:highlight>
                  <a:srgbClr val="FFFFFF"/>
                </a:highlight>
              </a:rPr>
              <a:t>Reference data is imported via JSON, XML, RDF, or CSVs (a lot of which can be modeled as trees or semantic relationships).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0" name="Shape 4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60000"/>
              </a:lnSpc>
              <a:spcBef>
                <a:spcPts val="0"/>
              </a:spcBef>
              <a:buNone/>
            </a:pPr>
            <a:r>
              <a:rPr lang="en" sz="1050">
                <a:solidFill>
                  <a:srgbClr val="3B3835"/>
                </a:solidFill>
              </a:rPr>
              <a:t>We will have Applications connected to specific Mongos(which are actual query routers). These Query routers are medium to distribute the load of the Query by fetching the information from the Config Servers. Mongos route the query to specific shard (node) and fetch the data from individual node which again do an aggregation/sort if necessary.</a:t>
            </a: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7" name="Shape 1957"/>
        <p:cNvGrpSpPr/>
        <p:nvPr/>
      </p:nvGrpSpPr>
      <p:grpSpPr>
        <a:xfrm>
          <a:off x="0" y="0"/>
          <a:ext cx="0" cy="0"/>
          <a:chOff x="0" y="0"/>
          <a:chExt cx="0" cy="0"/>
        </a:xfrm>
      </p:grpSpPr>
      <p:sp>
        <p:nvSpPr>
          <p:cNvPr id="1958" name="Shape 19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9" name="Shape 19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Clr>
                <a:schemeClr val="dk1"/>
              </a:buClr>
              <a:buSzPct val="91666"/>
              <a:buFont typeface="Arial"/>
              <a:buNone/>
            </a:pPr>
            <a:r>
              <a:rPr lang="en" sz="1200">
                <a:solidFill>
                  <a:schemeClr val="dk1"/>
                </a:solidFill>
                <a:latin typeface="Times New Roman"/>
                <a:ea typeface="Times New Roman"/>
                <a:cs typeface="Times New Roman"/>
                <a:sym typeface="Times New Roman"/>
              </a:rPr>
              <a:t>View:</a:t>
            </a:r>
          </a:p>
          <a:p>
            <a:pPr lvl="0" rtl="0">
              <a:lnSpc>
                <a:spcPct val="115000"/>
              </a:lnSpc>
              <a:spcBef>
                <a:spcPts val="0"/>
              </a:spcBef>
              <a:buClr>
                <a:schemeClr val="dk1"/>
              </a:buClr>
              <a:buSzPct val="91666"/>
              <a:buFont typeface="Arial"/>
              <a:buNone/>
            </a:pPr>
            <a:r>
              <a:rPr lang="en" sz="1200">
                <a:solidFill>
                  <a:schemeClr val="dk1"/>
                </a:solidFill>
                <a:latin typeface="Times New Roman"/>
                <a:ea typeface="Times New Roman"/>
                <a:cs typeface="Times New Roman"/>
                <a:sym typeface="Times New Roman"/>
              </a:rPr>
              <a:t>Representation of an SQL View</a:t>
            </a:r>
          </a:p>
          <a:p>
            <a:pPr lvl="0" rtl="0">
              <a:lnSpc>
                <a:spcPct val="115000"/>
              </a:lnSpc>
              <a:spcBef>
                <a:spcPts val="0"/>
              </a:spcBef>
              <a:buClr>
                <a:schemeClr val="dk1"/>
              </a:buClr>
              <a:buSzPct val="91666"/>
              <a:buFont typeface="Arial"/>
              <a:buNone/>
            </a:pPr>
            <a:r>
              <a:rPr lang="en" sz="1200">
                <a:solidFill>
                  <a:schemeClr val="dk1"/>
                </a:solidFill>
                <a:latin typeface="Times New Roman"/>
                <a:ea typeface="Times New Roman"/>
                <a:cs typeface="Times New Roman"/>
                <a:sym typeface="Times New Roman"/>
              </a:rPr>
              <a:t>Implemented as an XML doc and consists of a unique id, a name, a view scope and a sequence of column specifications</a:t>
            </a:r>
          </a:p>
          <a:p>
            <a:pPr lvl="0" rtl="0">
              <a:lnSpc>
                <a:spcPct val="115000"/>
              </a:lnSpc>
              <a:spcBef>
                <a:spcPts val="0"/>
              </a:spcBef>
              <a:buClr>
                <a:schemeClr val="dk1"/>
              </a:buClr>
              <a:buSzPct val="91666"/>
              <a:buFont typeface="Arial"/>
              <a:buNone/>
            </a:pPr>
            <a:r>
              <a:rPr lang="en" sz="1200">
                <a:solidFill>
                  <a:schemeClr val="dk1"/>
                </a:solidFill>
                <a:latin typeface="Times New Roman"/>
                <a:ea typeface="Times New Roman"/>
                <a:cs typeface="Times New Roman"/>
                <a:sym typeface="Times New Roman"/>
              </a:rPr>
              <a:t>May include fields with MATCH operator queries</a:t>
            </a:r>
          </a:p>
          <a:p>
            <a:pPr lvl="0" rtl="0">
              <a:lnSpc>
                <a:spcPct val="115000"/>
              </a:lnSpc>
              <a:spcBef>
                <a:spcPts val="0"/>
              </a:spcBef>
              <a:buClr>
                <a:schemeClr val="dk1"/>
              </a:buClr>
              <a:buSzPct val="91666"/>
              <a:buFont typeface="Arial"/>
              <a:buNone/>
            </a:pPr>
            <a:r>
              <a:t/>
            </a:r>
            <a:endParaRPr sz="1200">
              <a:solidFill>
                <a:schemeClr val="dk1"/>
              </a:solidFill>
              <a:latin typeface="Times New Roman"/>
              <a:ea typeface="Times New Roman"/>
              <a:cs typeface="Times New Roman"/>
              <a:sym typeface="Times New Roman"/>
            </a:endParaRPr>
          </a:p>
          <a:p>
            <a:pPr lvl="0" rtl="0">
              <a:lnSpc>
                <a:spcPct val="115000"/>
              </a:lnSpc>
              <a:spcBef>
                <a:spcPts val="0"/>
              </a:spcBef>
              <a:buClr>
                <a:schemeClr val="dk1"/>
              </a:buClr>
              <a:buSzPct val="91666"/>
              <a:buFont typeface="Arial"/>
              <a:buNone/>
            </a:pPr>
            <a:r>
              <a:rPr lang="en" sz="1200">
                <a:solidFill>
                  <a:schemeClr val="dk1"/>
                </a:solidFill>
                <a:latin typeface="Times New Roman"/>
                <a:ea typeface="Times New Roman"/>
                <a:cs typeface="Times New Roman"/>
                <a:sym typeface="Times New Roman"/>
              </a:rPr>
              <a:t>Schema:</a:t>
            </a:r>
          </a:p>
          <a:p>
            <a:pPr lvl="0" rtl="0">
              <a:lnSpc>
                <a:spcPct val="115000"/>
              </a:lnSpc>
              <a:spcBef>
                <a:spcPts val="0"/>
              </a:spcBef>
              <a:buClr>
                <a:schemeClr val="dk1"/>
              </a:buClr>
              <a:buSzPct val="91666"/>
              <a:buFont typeface="Arial"/>
              <a:buNone/>
            </a:pPr>
            <a:r>
              <a:rPr lang="en" sz="1200">
                <a:solidFill>
                  <a:schemeClr val="dk1"/>
                </a:solidFill>
                <a:latin typeface="Times New Roman"/>
                <a:ea typeface="Times New Roman"/>
                <a:cs typeface="Times New Roman"/>
                <a:sym typeface="Times New Roman"/>
              </a:rPr>
              <a:t>Representation of an SQL Schema</a:t>
            </a:r>
          </a:p>
          <a:p>
            <a:pPr lvl="0" rtl="0">
              <a:lnSpc>
                <a:spcPct val="115000"/>
              </a:lnSpc>
              <a:spcBef>
                <a:spcPts val="0"/>
              </a:spcBef>
              <a:buClr>
                <a:schemeClr val="dk1"/>
              </a:buClr>
              <a:buSzPct val="91666"/>
              <a:buFont typeface="Arial"/>
              <a:buNone/>
            </a:pPr>
            <a:r>
              <a:rPr lang="en" sz="1200">
                <a:solidFill>
                  <a:schemeClr val="dk1"/>
                </a:solidFill>
                <a:latin typeface="Times New Roman"/>
                <a:ea typeface="Times New Roman"/>
                <a:cs typeface="Times New Roman"/>
                <a:sym typeface="Times New Roman"/>
              </a:rPr>
              <a:t>Provides naming content for its views during SQL execution</a:t>
            </a:r>
          </a:p>
          <a:p>
            <a:pPr lvl="0" rtl="0">
              <a:lnSpc>
                <a:spcPct val="115000"/>
              </a:lnSpc>
              <a:spcBef>
                <a:spcPts val="0"/>
              </a:spcBef>
              <a:buClr>
                <a:schemeClr val="dk1"/>
              </a:buClr>
              <a:buSzPct val="91666"/>
              <a:buFont typeface="Arial"/>
              <a:buNone/>
            </a:pPr>
            <a:r>
              <a:t/>
            </a:r>
            <a:endParaRPr sz="1200">
              <a:solidFill>
                <a:schemeClr val="dk1"/>
              </a:solidFill>
              <a:latin typeface="Times New Roman"/>
              <a:ea typeface="Times New Roman"/>
              <a:cs typeface="Times New Roman"/>
              <a:sym typeface="Times New Roman"/>
            </a:endParaRPr>
          </a:p>
          <a:p>
            <a:pPr lvl="0" rtl="0">
              <a:lnSpc>
                <a:spcPct val="115000"/>
              </a:lnSpc>
              <a:spcBef>
                <a:spcPts val="0"/>
              </a:spcBef>
              <a:buClr>
                <a:schemeClr val="dk1"/>
              </a:buClr>
              <a:buSzPct val="91666"/>
              <a:buFont typeface="Arial"/>
              <a:buNone/>
            </a:pPr>
            <a:r>
              <a:rPr lang="en" sz="1200">
                <a:solidFill>
                  <a:schemeClr val="dk1"/>
                </a:solidFill>
                <a:latin typeface="Times New Roman"/>
                <a:ea typeface="Times New Roman"/>
                <a:cs typeface="Times New Roman"/>
                <a:sym typeface="Times New Roman"/>
              </a:rPr>
              <a:t>Column:</a:t>
            </a:r>
          </a:p>
          <a:p>
            <a:pPr lvl="0" rtl="0">
              <a:lnSpc>
                <a:spcPct val="115000"/>
              </a:lnSpc>
              <a:spcBef>
                <a:spcPts val="0"/>
              </a:spcBef>
              <a:buClr>
                <a:schemeClr val="dk1"/>
              </a:buClr>
              <a:buSzPct val="91666"/>
              <a:buFont typeface="Arial"/>
              <a:buNone/>
            </a:pPr>
            <a:r>
              <a:rPr lang="en" sz="1200">
                <a:solidFill>
                  <a:schemeClr val="dk1"/>
                </a:solidFill>
                <a:latin typeface="Times New Roman"/>
                <a:ea typeface="Times New Roman"/>
                <a:cs typeface="Times New Roman"/>
                <a:sym typeface="Times New Roman"/>
              </a:rPr>
              <a:t>This in a view has a name and range index reference that identifies a particular document element and attribute.</a:t>
            </a:r>
          </a:p>
          <a:p>
            <a:pPr lvl="0" rtl="0">
              <a:lnSpc>
                <a:spcPct val="115000"/>
              </a:lnSpc>
              <a:spcBef>
                <a:spcPts val="0"/>
              </a:spcBef>
              <a:buClr>
                <a:schemeClr val="dk1"/>
              </a:buClr>
              <a:buSzPct val="91666"/>
              <a:buFont typeface="Arial"/>
              <a:buNone/>
            </a:pPr>
            <a:r>
              <a:t/>
            </a:r>
            <a:endParaRPr sz="1200">
              <a:solidFill>
                <a:schemeClr val="dk1"/>
              </a:solidFill>
              <a:latin typeface="Times New Roman"/>
              <a:ea typeface="Times New Roman"/>
              <a:cs typeface="Times New Roman"/>
              <a:sym typeface="Times New Roman"/>
            </a:endParaRPr>
          </a:p>
          <a:p>
            <a:pPr lvl="0" rtl="0">
              <a:lnSpc>
                <a:spcPct val="115000"/>
              </a:lnSpc>
              <a:spcBef>
                <a:spcPts val="0"/>
              </a:spcBef>
              <a:buClr>
                <a:schemeClr val="dk1"/>
              </a:buClr>
              <a:buSzPct val="91666"/>
              <a:buFont typeface="Arial"/>
              <a:buNone/>
            </a:pPr>
            <a:r>
              <a:rPr lang="en" sz="1200">
                <a:solidFill>
                  <a:schemeClr val="dk1"/>
                </a:solidFill>
                <a:latin typeface="Times New Roman"/>
                <a:ea typeface="Times New Roman"/>
                <a:cs typeface="Times New Roman"/>
                <a:sym typeface="Times New Roman"/>
              </a:rPr>
              <a:t>View scope:</a:t>
            </a:r>
          </a:p>
          <a:p>
            <a:pPr lvl="0" rtl="0">
              <a:lnSpc>
                <a:spcPct val="115000"/>
              </a:lnSpc>
              <a:spcBef>
                <a:spcPts val="0"/>
              </a:spcBef>
              <a:buClr>
                <a:schemeClr val="dk1"/>
              </a:buClr>
              <a:buSzPct val="91666"/>
              <a:buFont typeface="Arial"/>
              <a:buNone/>
            </a:pPr>
            <a:r>
              <a:rPr lang="en" sz="1200">
                <a:solidFill>
                  <a:schemeClr val="dk1"/>
                </a:solidFill>
                <a:latin typeface="Times New Roman"/>
                <a:ea typeface="Times New Roman"/>
                <a:cs typeface="Times New Roman"/>
                <a:sym typeface="Times New Roman"/>
              </a:rPr>
              <a:t>Constrains the subset of the database to which the view applies.</a:t>
            </a:r>
          </a:p>
          <a:p>
            <a:pPr lvl="0" rtl="0">
              <a:lnSpc>
                <a:spcPct val="115000"/>
              </a:lnSpc>
              <a:spcBef>
                <a:spcPts val="0"/>
              </a:spcBef>
              <a:buClr>
                <a:schemeClr val="dk1"/>
              </a:buClr>
              <a:buSzPct val="91666"/>
              <a:buFont typeface="Arial"/>
              <a:buNone/>
            </a:pPr>
            <a:r>
              <a:t/>
            </a:r>
            <a:endParaRPr sz="1200">
              <a:solidFill>
                <a:schemeClr val="dk1"/>
              </a:solidFill>
              <a:latin typeface="Times New Roman"/>
              <a:ea typeface="Times New Roman"/>
              <a:cs typeface="Times New Roman"/>
              <a:sym typeface="Times New Roman"/>
            </a:endParaRPr>
          </a:p>
          <a:p>
            <a:pPr lvl="0" rtl="0">
              <a:lnSpc>
                <a:spcPct val="115000"/>
              </a:lnSpc>
              <a:spcBef>
                <a:spcPts val="0"/>
              </a:spcBef>
              <a:buClr>
                <a:schemeClr val="dk1"/>
              </a:buClr>
              <a:buSzPct val="91666"/>
              <a:buFont typeface="Arial"/>
              <a:buNone/>
            </a:pPr>
            <a:r>
              <a:rPr lang="en" sz="1200">
                <a:solidFill>
                  <a:schemeClr val="dk1"/>
                </a:solidFill>
                <a:latin typeface="Times New Roman"/>
                <a:ea typeface="Times New Roman"/>
                <a:cs typeface="Times New Roman"/>
                <a:sym typeface="Times New Roman"/>
              </a:rPr>
              <a:t>We need to have </a:t>
            </a:r>
            <a:r>
              <a:rPr b="1" lang="en" sz="1200">
                <a:solidFill>
                  <a:schemeClr val="dk1"/>
                </a:solidFill>
                <a:latin typeface="Times New Roman"/>
                <a:ea typeface="Times New Roman"/>
                <a:cs typeface="Times New Roman"/>
                <a:sym typeface="Times New Roman"/>
              </a:rPr>
              <a:t>view-admin</a:t>
            </a:r>
            <a:r>
              <a:rPr lang="en" sz="1200">
                <a:solidFill>
                  <a:schemeClr val="dk1"/>
                </a:solidFill>
                <a:latin typeface="Times New Roman"/>
                <a:ea typeface="Times New Roman"/>
                <a:cs typeface="Times New Roman"/>
                <a:sym typeface="Times New Roman"/>
              </a:rPr>
              <a:t> role to execute functions in view library.</a:t>
            </a:r>
          </a:p>
          <a:p>
            <a:pPr lvl="0" rtl="0">
              <a:spcBef>
                <a:spcPts val="0"/>
              </a:spcBef>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6" name="Shape 1966"/>
        <p:cNvGrpSpPr/>
        <p:nvPr/>
      </p:nvGrpSpPr>
      <p:grpSpPr>
        <a:xfrm>
          <a:off x="0" y="0"/>
          <a:ext cx="0" cy="0"/>
          <a:chOff x="0" y="0"/>
          <a:chExt cx="0" cy="0"/>
        </a:xfrm>
      </p:grpSpPr>
      <p:sp>
        <p:nvSpPr>
          <p:cNvPr id="1967" name="Shape 19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8" name="Shape 19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7" name="Shape 1977"/>
        <p:cNvGrpSpPr/>
        <p:nvPr/>
      </p:nvGrpSpPr>
      <p:grpSpPr>
        <a:xfrm>
          <a:off x="0" y="0"/>
          <a:ext cx="0" cy="0"/>
          <a:chOff x="0" y="0"/>
          <a:chExt cx="0" cy="0"/>
        </a:xfrm>
      </p:grpSpPr>
      <p:sp>
        <p:nvSpPr>
          <p:cNvPr id="1978" name="Shape 19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9" name="Shape 19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Clr>
                <a:schemeClr val="dk1"/>
              </a:buClr>
              <a:buSzPct val="91666"/>
              <a:buFont typeface="Arial"/>
              <a:buNone/>
            </a:pPr>
            <a:r>
              <a:rPr lang="en" sz="1200">
                <a:solidFill>
                  <a:schemeClr val="dk1"/>
                </a:solidFill>
                <a:latin typeface="Times New Roman"/>
                <a:ea typeface="Times New Roman"/>
                <a:cs typeface="Times New Roman"/>
                <a:sym typeface="Times New Roman"/>
              </a:rPr>
              <a:t>While evaluating search expression has 2 step process</a:t>
            </a:r>
          </a:p>
          <a:p>
            <a:pPr indent="-304800" lvl="0" marL="457200" rtl="0">
              <a:lnSpc>
                <a:spcPct val="115000"/>
              </a:lnSpc>
              <a:spcBef>
                <a:spcPts val="0"/>
              </a:spcBef>
              <a:buClr>
                <a:schemeClr val="dk1"/>
              </a:buClr>
              <a:buSzPct val="100000"/>
              <a:buFont typeface="Times New Roman"/>
              <a:buAutoNum type="arabicPeriod"/>
            </a:pPr>
            <a:r>
              <a:rPr lang="en" sz="1200">
                <a:solidFill>
                  <a:schemeClr val="dk1"/>
                </a:solidFill>
                <a:latin typeface="Times New Roman"/>
                <a:ea typeface="Times New Roman"/>
                <a:cs typeface="Times New Roman"/>
                <a:sym typeface="Times New Roman"/>
              </a:rPr>
              <a:t>Index resolution - happens in D-nodes</a:t>
            </a:r>
          </a:p>
          <a:p>
            <a:pPr indent="-304800" lvl="0" marL="457200" rtl="0">
              <a:lnSpc>
                <a:spcPct val="115000"/>
              </a:lnSpc>
              <a:spcBef>
                <a:spcPts val="0"/>
              </a:spcBef>
              <a:buClr>
                <a:schemeClr val="dk1"/>
              </a:buClr>
              <a:buSzPct val="100000"/>
              <a:buFont typeface="Times New Roman"/>
              <a:buAutoNum type="arabicPeriod"/>
            </a:pPr>
            <a:r>
              <a:rPr lang="en" sz="1200">
                <a:solidFill>
                  <a:schemeClr val="dk1"/>
                </a:solidFill>
                <a:latin typeface="Times New Roman"/>
                <a:ea typeface="Times New Roman"/>
                <a:cs typeface="Times New Roman"/>
                <a:sym typeface="Times New Roman"/>
              </a:rPr>
              <a:t>Filtering - happens in E-nodes</a:t>
            </a:r>
          </a:p>
          <a:p>
            <a:pPr lvl="0" rtl="0">
              <a:lnSpc>
                <a:spcPct val="115000"/>
              </a:lnSpc>
              <a:spcBef>
                <a:spcPts val="0"/>
              </a:spcBef>
              <a:buClr>
                <a:schemeClr val="dk1"/>
              </a:buClr>
              <a:buSzPct val="78571"/>
              <a:buFont typeface="Arial"/>
              <a:buNone/>
            </a:pPr>
            <a:r>
              <a:t/>
            </a:r>
            <a:endParaRPr b="1" sz="1400">
              <a:solidFill>
                <a:schemeClr val="dk1"/>
              </a:solidFill>
              <a:latin typeface="Times New Roman"/>
              <a:ea typeface="Times New Roman"/>
              <a:cs typeface="Times New Roman"/>
              <a:sym typeface="Times New Roman"/>
            </a:endParaRPr>
          </a:p>
          <a:p>
            <a:pPr lvl="0" rtl="0">
              <a:lnSpc>
                <a:spcPct val="115000"/>
              </a:lnSpc>
              <a:spcBef>
                <a:spcPts val="0"/>
              </a:spcBef>
              <a:buClr>
                <a:schemeClr val="dk1"/>
              </a:buClr>
              <a:buSzPct val="91666"/>
              <a:buFont typeface="Arial"/>
              <a:buNone/>
            </a:pPr>
            <a:r>
              <a:rPr b="1" lang="en" sz="1200">
                <a:solidFill>
                  <a:schemeClr val="dk1"/>
                </a:solidFill>
                <a:latin typeface="Times New Roman"/>
                <a:ea typeface="Times New Roman"/>
                <a:cs typeface="Times New Roman"/>
                <a:sym typeface="Times New Roman"/>
              </a:rPr>
              <a:t>Index resolution: </a:t>
            </a:r>
          </a:p>
          <a:p>
            <a:pPr lvl="0" rtl="0">
              <a:lnSpc>
                <a:spcPct val="115000"/>
              </a:lnSpc>
              <a:spcBef>
                <a:spcPts val="0"/>
              </a:spcBef>
              <a:buClr>
                <a:schemeClr val="dk1"/>
              </a:buClr>
              <a:buSzPct val="91666"/>
              <a:buFont typeface="Arial"/>
              <a:buNone/>
            </a:pPr>
            <a:r>
              <a:rPr lang="en" sz="1200">
                <a:solidFill>
                  <a:schemeClr val="dk1"/>
                </a:solidFill>
                <a:latin typeface="Times New Roman"/>
                <a:ea typeface="Times New Roman"/>
                <a:cs typeface="Times New Roman"/>
                <a:sym typeface="Times New Roman"/>
              </a:rPr>
              <a:t>A list of candidate fragment IDs is generated directly from the indexes, based on the index resolvable criteria incorporated in the various parameters passed to search. </a:t>
            </a:r>
          </a:p>
          <a:p>
            <a:pPr lvl="0" rtl="0">
              <a:lnSpc>
                <a:spcPct val="115000"/>
              </a:lnSpc>
              <a:spcBef>
                <a:spcPts val="0"/>
              </a:spcBef>
              <a:buClr>
                <a:schemeClr val="dk1"/>
              </a:buClr>
              <a:buSzPct val="91666"/>
              <a:buFont typeface="Arial"/>
              <a:buNone/>
            </a:pPr>
            <a:r>
              <a:rPr lang="en" sz="1200">
                <a:solidFill>
                  <a:schemeClr val="dk1"/>
                </a:solidFill>
                <a:latin typeface="Times New Roman"/>
                <a:ea typeface="Times New Roman"/>
                <a:cs typeface="Times New Roman"/>
                <a:sym typeface="Times New Roman"/>
              </a:rPr>
              <a:t>Fragment IDs are ordered according to relevance criteria.</a:t>
            </a:r>
          </a:p>
          <a:p>
            <a:pPr lvl="0" rtl="0">
              <a:lnSpc>
                <a:spcPct val="115000"/>
              </a:lnSpc>
              <a:spcBef>
                <a:spcPts val="0"/>
              </a:spcBef>
              <a:buClr>
                <a:schemeClr val="dk1"/>
              </a:buClr>
              <a:buSzPct val="91666"/>
              <a:buFont typeface="Arial"/>
              <a:buNone/>
            </a:pPr>
            <a:r>
              <a:rPr lang="en" sz="1200">
                <a:solidFill>
                  <a:schemeClr val="dk1"/>
                </a:solidFill>
                <a:latin typeface="Times New Roman"/>
                <a:ea typeface="Times New Roman"/>
                <a:cs typeface="Times New Roman"/>
                <a:sym typeface="Times New Roman"/>
              </a:rPr>
              <a:t>Purpose of index resolution is to narrow the set of candidate fragments to as small a set as possible without missing any.</a:t>
            </a:r>
          </a:p>
          <a:p>
            <a:pPr lvl="0" rtl="0">
              <a:lnSpc>
                <a:spcPct val="115000"/>
              </a:lnSpc>
              <a:spcBef>
                <a:spcPts val="0"/>
              </a:spcBef>
              <a:buClr>
                <a:schemeClr val="dk1"/>
              </a:buClr>
              <a:buSzPct val="91666"/>
              <a:buFont typeface="Arial"/>
              <a:buNone/>
            </a:pPr>
            <a:r>
              <a:rPr b="1" lang="en" sz="1200">
                <a:solidFill>
                  <a:schemeClr val="dk1"/>
                </a:solidFill>
                <a:latin typeface="Times New Roman"/>
                <a:ea typeface="Times New Roman"/>
                <a:cs typeface="Times New Roman"/>
                <a:sym typeface="Times New Roman"/>
              </a:rPr>
              <a:t>Filtering: </a:t>
            </a:r>
          </a:p>
          <a:p>
            <a:pPr lvl="0" rtl="0">
              <a:lnSpc>
                <a:spcPct val="115000"/>
              </a:lnSpc>
              <a:spcBef>
                <a:spcPts val="0"/>
              </a:spcBef>
              <a:buClr>
                <a:schemeClr val="dk1"/>
              </a:buClr>
              <a:buSzPct val="91666"/>
              <a:buFont typeface="Arial"/>
              <a:buNone/>
            </a:pPr>
            <a:r>
              <a:rPr lang="en" sz="1200">
                <a:solidFill>
                  <a:schemeClr val="dk1"/>
                </a:solidFill>
                <a:latin typeface="Times New Roman"/>
                <a:ea typeface="Times New Roman"/>
                <a:cs typeface="Times New Roman"/>
                <a:sym typeface="Times New Roman"/>
              </a:rPr>
              <a:t>Optionally, if specified, a candidate fragment ID is used to load fragments from disk. </a:t>
            </a:r>
          </a:p>
          <a:p>
            <a:pPr lvl="0" rtl="0">
              <a:lnSpc>
                <a:spcPct val="115000"/>
              </a:lnSpc>
              <a:spcBef>
                <a:spcPts val="0"/>
              </a:spcBef>
              <a:buClr>
                <a:schemeClr val="dk1"/>
              </a:buClr>
              <a:buSzPct val="91666"/>
              <a:buFont typeface="Arial"/>
              <a:buNone/>
            </a:pPr>
            <a:r>
              <a:rPr lang="en" sz="1200">
                <a:solidFill>
                  <a:schemeClr val="dk1"/>
                </a:solidFill>
                <a:latin typeface="Times New Roman"/>
                <a:ea typeface="Times New Roman"/>
                <a:cs typeface="Times New Roman"/>
                <a:sym typeface="Times New Roman"/>
              </a:rPr>
              <a:t>Each fragment is then examined in order using complete criteria incorporated in the various parameters passed to search to determine if the fragment contains a result that matches given search expression.</a:t>
            </a:r>
          </a:p>
          <a:p>
            <a:pPr lvl="0" rtl="0">
              <a:spcBef>
                <a:spcPts val="0"/>
              </a:spcBef>
              <a:buNone/>
            </a:pPr>
            <a:r>
              <a:t/>
            </a:r>
            <a:endParaRPr/>
          </a:p>
          <a:p>
            <a:pPr lvl="0" rtl="0">
              <a:spcBef>
                <a:spcPts val="0"/>
              </a:spcBef>
              <a:buNone/>
            </a:pPr>
            <a:r>
              <a:t/>
            </a:r>
            <a:endParaRP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Marklogic is designed so that search is built into the database.</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Marklogic indexes support a wide range of search features including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full-text search,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Stemming,</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type-ahead suggestions,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proximity searches,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snippets,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highlighting,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structure-aware,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co-occurrence relationships,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geospatial,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support for multilingual content. </a:t>
            </a:r>
          </a:p>
          <a:p>
            <a:pPr lvl="0" rtl="0">
              <a:lnSpc>
                <a:spcPct val="115000"/>
              </a:lnSpc>
              <a:spcBef>
                <a:spcPts val="0"/>
              </a:spcBef>
              <a:buClr>
                <a:schemeClr val="dk1"/>
              </a:buClr>
              <a:buSzPct val="91666"/>
              <a:buFont typeface="Arial"/>
              <a:buNone/>
            </a:pPr>
            <a:r>
              <a:rPr lang="en" sz="1200">
                <a:solidFill>
                  <a:schemeClr val="dk1"/>
                </a:solidFill>
                <a:latin typeface="Times New Roman"/>
                <a:ea typeface="Times New Roman"/>
                <a:cs typeface="Times New Roman"/>
                <a:sym typeface="Times New Roman"/>
              </a:rPr>
              <a:t>It supports unstructured, structured and semi-structured data.</a:t>
            </a:r>
          </a:p>
          <a:p>
            <a:pPr lvl="0" rtl="0">
              <a:spcBef>
                <a:spcPts val="0"/>
              </a:spcBef>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7" name="Shape 1987"/>
        <p:cNvGrpSpPr/>
        <p:nvPr/>
      </p:nvGrpSpPr>
      <p:grpSpPr>
        <a:xfrm>
          <a:off x="0" y="0"/>
          <a:ext cx="0" cy="0"/>
          <a:chOff x="0" y="0"/>
          <a:chExt cx="0" cy="0"/>
        </a:xfrm>
      </p:grpSpPr>
      <p:sp>
        <p:nvSpPr>
          <p:cNvPr id="1988" name="Shape 19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9" name="Shape 19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Clr>
                <a:schemeClr val="dk1"/>
              </a:buClr>
              <a:buSzPct val="91666"/>
              <a:buFont typeface="Arial"/>
              <a:buNone/>
            </a:pPr>
            <a:r>
              <a:rPr lang="en" sz="1200">
                <a:solidFill>
                  <a:schemeClr val="dk1"/>
                </a:solidFill>
                <a:latin typeface="Times New Roman"/>
                <a:ea typeface="Times New Roman"/>
                <a:cs typeface="Times New Roman"/>
                <a:sym typeface="Times New Roman"/>
              </a:rPr>
              <a:t>Marklogic uses term lists for indexing both text and structure.</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Term lists are useful for indexing collections, directories and security rules. Therefore it is called universal index.</a:t>
            </a:r>
          </a:p>
          <a:p>
            <a:pPr lvl="0" rtl="0">
              <a:lnSpc>
                <a:spcPct val="115000"/>
              </a:lnSpc>
              <a:spcBef>
                <a:spcPts val="0"/>
              </a:spcBef>
              <a:buNone/>
            </a:pPr>
            <a:r>
              <a:t/>
            </a:r>
            <a:endParaRPr sz="1200">
              <a:solidFill>
                <a:schemeClr val="dk1"/>
              </a:solidFill>
              <a:latin typeface="Times New Roman"/>
              <a:ea typeface="Times New Roman"/>
              <a:cs typeface="Times New Roman"/>
              <a:sym typeface="Times New Roman"/>
            </a:endParaRP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The six basic indexes in marklogic are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Universal index - in memory and in files on disk</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Range index - stored in memory mapped files</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Lexicons - stored in memory mapped files</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Reverse index</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Triple index - uses memory and disk resources</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Geospatial index</a:t>
            </a:r>
          </a:p>
          <a:p>
            <a:pPr lvl="0" rtl="0">
              <a:lnSpc>
                <a:spcPct val="115000"/>
              </a:lnSpc>
              <a:spcBef>
                <a:spcPts val="0"/>
              </a:spcBef>
              <a:buNone/>
            </a:pPr>
            <a:r>
              <a:t/>
            </a:r>
            <a:endParaRPr sz="1200">
              <a:solidFill>
                <a:schemeClr val="dk1"/>
              </a:solidFill>
              <a:latin typeface="Times New Roman"/>
              <a:ea typeface="Times New Roman"/>
              <a:cs typeface="Times New Roman"/>
              <a:sym typeface="Times New Roman"/>
            </a:endParaRPr>
          </a:p>
          <a:p>
            <a:pPr lvl="0" rtl="0">
              <a:lnSpc>
                <a:spcPct val="115000"/>
              </a:lnSpc>
              <a:spcBef>
                <a:spcPts val="0"/>
              </a:spcBef>
              <a:buNone/>
            </a:pPr>
            <a:r>
              <a:t/>
            </a:r>
            <a:endParaRPr sz="1200">
              <a:solidFill>
                <a:schemeClr val="dk1"/>
              </a:solidFill>
              <a:latin typeface="Times New Roman"/>
              <a:ea typeface="Times New Roman"/>
              <a:cs typeface="Times New Roman"/>
              <a:sym typeface="Times New Roman"/>
            </a:endParaRP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Marklogic indexes consist of both in-memory and on-disk data structures. </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Term lists are part of universal indexes.</a:t>
            </a: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More indexes particularly when residing in memory perform query performance 100-1000 times more faster.</a:t>
            </a:r>
          </a:p>
          <a:p>
            <a:pPr lvl="0" rtl="0">
              <a:lnSpc>
                <a:spcPct val="115000"/>
              </a:lnSpc>
              <a:spcBef>
                <a:spcPts val="0"/>
              </a:spcBef>
              <a:buNone/>
            </a:pPr>
            <a:r>
              <a:t/>
            </a:r>
            <a:endParaRPr sz="1200">
              <a:solidFill>
                <a:schemeClr val="dk1"/>
              </a:solidFill>
              <a:latin typeface="Times New Roman"/>
              <a:ea typeface="Times New Roman"/>
              <a:cs typeface="Times New Roman"/>
              <a:sym typeface="Times New Roman"/>
            </a:endParaRP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Universal index contains entry for both terms and structure of documents.</a:t>
            </a:r>
          </a:p>
          <a:p>
            <a:pPr lvl="0" rtl="0">
              <a:lnSpc>
                <a:spcPct val="115000"/>
              </a:lnSpc>
              <a:spcBef>
                <a:spcPts val="0"/>
              </a:spcBef>
              <a:buNone/>
            </a:pPr>
            <a:r>
              <a:t/>
            </a:r>
            <a:endParaRPr sz="1200">
              <a:solidFill>
                <a:schemeClr val="dk1"/>
              </a:solidFill>
              <a:latin typeface="Times New Roman"/>
              <a:ea typeface="Times New Roman"/>
              <a:cs typeface="Times New Roman"/>
              <a:sym typeface="Times New Roman"/>
            </a:endParaRP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Range index must be configured for range queries which are designed to constrain searches on ranges of a value. Range indexes are memory mapped files. We can control these files when loaded to memory by setting preload mapped data and preload replica mapped data to true which means that we specify that indexes are loaded into the memory when the forest is mounted. If set to false, they are loaded dynamically into the memory.</a:t>
            </a:r>
          </a:p>
          <a:p>
            <a:pPr lvl="0" rtl="0">
              <a:lnSpc>
                <a:spcPct val="115000"/>
              </a:lnSpc>
              <a:spcBef>
                <a:spcPts val="0"/>
              </a:spcBef>
              <a:buNone/>
            </a:pPr>
            <a:r>
              <a:t/>
            </a:r>
            <a:endParaRPr sz="1200">
              <a:solidFill>
                <a:schemeClr val="dk1"/>
              </a:solidFill>
              <a:latin typeface="Times New Roman"/>
              <a:ea typeface="Times New Roman"/>
              <a:cs typeface="Times New Roman"/>
              <a:sym typeface="Times New Roman"/>
            </a:endParaRP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Lexicons are lists of unique words or values. We can create word lexicons on named fields.</a:t>
            </a:r>
          </a:p>
          <a:p>
            <a:pPr lvl="0" rtl="0">
              <a:lnSpc>
                <a:spcPct val="115000"/>
              </a:lnSpc>
              <a:spcBef>
                <a:spcPts val="0"/>
              </a:spcBef>
              <a:buNone/>
            </a:pPr>
            <a:r>
              <a:t/>
            </a:r>
            <a:endParaRPr sz="1200">
              <a:solidFill>
                <a:schemeClr val="dk1"/>
              </a:solidFill>
              <a:latin typeface="Times New Roman"/>
              <a:ea typeface="Times New Roman"/>
              <a:cs typeface="Times New Roman"/>
              <a:sym typeface="Times New Roman"/>
            </a:endParaRPr>
          </a:p>
          <a:p>
            <a:pPr lvl="0" rtl="0">
              <a:lnSpc>
                <a:spcPct val="115000"/>
              </a:lnSpc>
              <a:spcBef>
                <a:spcPts val="0"/>
              </a:spcBef>
              <a:buNone/>
            </a:pPr>
            <a:r>
              <a:rPr lang="en" sz="1200">
                <a:solidFill>
                  <a:schemeClr val="dk1"/>
                </a:solidFill>
                <a:latin typeface="Times New Roman"/>
                <a:ea typeface="Times New Roman"/>
                <a:cs typeface="Times New Roman"/>
                <a:sym typeface="Times New Roman"/>
              </a:rPr>
              <a:t>After enabling the reverse index, with the reverse query we can start with the document and find all set of matching queries that if executed would match this document.</a:t>
            </a:r>
          </a:p>
          <a:p>
            <a:pPr lvl="0" rtl="0">
              <a:lnSpc>
                <a:spcPct val="115000"/>
              </a:lnSpc>
              <a:spcBef>
                <a:spcPts val="0"/>
              </a:spcBef>
              <a:buClr>
                <a:schemeClr val="dk1"/>
              </a:buClr>
              <a:buSzPct val="91666"/>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6" name="Shape 1996"/>
        <p:cNvGrpSpPr/>
        <p:nvPr/>
      </p:nvGrpSpPr>
      <p:grpSpPr>
        <a:xfrm>
          <a:off x="0" y="0"/>
          <a:ext cx="0" cy="0"/>
          <a:chOff x="0" y="0"/>
          <a:chExt cx="0" cy="0"/>
        </a:xfrm>
      </p:grpSpPr>
      <p:sp>
        <p:nvSpPr>
          <p:cNvPr id="1997" name="Shape 19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8" name="Shape 19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Clr>
                <a:schemeClr val="dk1"/>
              </a:buClr>
              <a:buSzPct val="91666"/>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5" name="Shape 2005"/>
        <p:cNvGrpSpPr/>
        <p:nvPr/>
      </p:nvGrpSpPr>
      <p:grpSpPr>
        <a:xfrm>
          <a:off x="0" y="0"/>
          <a:ext cx="0" cy="0"/>
          <a:chOff x="0" y="0"/>
          <a:chExt cx="0" cy="0"/>
        </a:xfrm>
      </p:grpSpPr>
      <p:sp>
        <p:nvSpPr>
          <p:cNvPr id="2006" name="Shape 20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7" name="Shape 20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highlight>
                  <a:srgbClr val="FFFFFF"/>
                </a:highlight>
              </a:rPr>
              <a:t>Each security entity is associated with a role. Roles are the central point of authorization in MarkLogic Server</a:t>
            </a:r>
          </a:p>
          <a:p>
            <a:pPr lvl="0" rtl="0">
              <a:spcBef>
                <a:spcPts val="0"/>
              </a:spcBef>
              <a:buNone/>
            </a:pPr>
            <a:r>
              <a:t/>
            </a:r>
            <a:endParaRPr>
              <a:highlight>
                <a:srgbClr val="FFFFFF"/>
              </a:highlight>
            </a:endParaRPr>
          </a:p>
          <a:p>
            <a:pPr lvl="0" rtl="0">
              <a:spcBef>
                <a:spcPts val="0"/>
              </a:spcBef>
              <a:buNone/>
            </a:pPr>
            <a:r>
              <a:rPr lang="en">
                <a:highlight>
                  <a:srgbClr val="FFFFFF"/>
                </a:highlight>
              </a:rPr>
              <a:t>Execute privileges control access to XQuery or JavaScript code. URI privileges control access to creating documents in a given URI range. You associate roles with privileges by assigning the privileges to the roles.</a:t>
            </a:r>
          </a:p>
          <a:p>
            <a:pPr lvl="0" rtl="0">
              <a:spcBef>
                <a:spcPts val="0"/>
              </a:spcBef>
              <a:buNone/>
            </a:pPr>
            <a:r>
              <a:t/>
            </a:r>
            <a:endParaRPr>
              <a:highlight>
                <a:srgbClr val="FFFFFF"/>
              </a:highlight>
            </a:endParaRPr>
          </a:p>
          <a:p>
            <a:pPr lvl="0" rtl="0">
              <a:lnSpc>
                <a:spcPct val="115000"/>
              </a:lnSpc>
              <a:spcBef>
                <a:spcPts val="1100"/>
              </a:spcBef>
              <a:spcAft>
                <a:spcPts val="1100"/>
              </a:spcAft>
              <a:buClr>
                <a:schemeClr val="dk1"/>
              </a:buClr>
              <a:buSzPct val="100000"/>
              <a:buFont typeface="Arial"/>
              <a:buNone/>
            </a:pPr>
            <a:r>
              <a:rPr lang="en">
                <a:highlight>
                  <a:srgbClr val="FFFFFF"/>
                </a:highlight>
              </a:rPr>
              <a:t>Permissions are security characteristics of documents that associate a role with a capability. The capabilities are the following:</a:t>
            </a:r>
          </a:p>
          <a:p>
            <a:pPr indent="-298450" lvl="0" marL="457200" rtl="0">
              <a:lnSpc>
                <a:spcPct val="115000"/>
              </a:lnSpc>
              <a:spcBef>
                <a:spcPts val="1100"/>
              </a:spcBef>
              <a:spcAft>
                <a:spcPts val="1100"/>
              </a:spcAft>
              <a:buClr>
                <a:srgbClr val="000000"/>
              </a:buClr>
              <a:buSzPct val="100000"/>
            </a:pPr>
            <a:r>
              <a:rPr lang="en">
                <a:highlight>
                  <a:srgbClr val="FFFFFF"/>
                </a:highlight>
                <a:latin typeface="Courier New"/>
                <a:ea typeface="Courier New"/>
                <a:cs typeface="Courier New"/>
                <a:sym typeface="Courier New"/>
              </a:rPr>
              <a:t>read</a:t>
            </a:r>
          </a:p>
          <a:p>
            <a:pPr indent="-298450" lvl="0" marL="457200" rtl="0">
              <a:lnSpc>
                <a:spcPct val="115000"/>
              </a:lnSpc>
              <a:spcBef>
                <a:spcPts val="1100"/>
              </a:spcBef>
              <a:spcAft>
                <a:spcPts val="1100"/>
              </a:spcAft>
              <a:buClr>
                <a:srgbClr val="000000"/>
              </a:buClr>
              <a:buSzPct val="100000"/>
            </a:pPr>
            <a:r>
              <a:rPr lang="en">
                <a:highlight>
                  <a:srgbClr val="FFFFFF"/>
                </a:highlight>
                <a:latin typeface="Courier New"/>
                <a:ea typeface="Courier New"/>
                <a:cs typeface="Courier New"/>
                <a:sym typeface="Courier New"/>
              </a:rPr>
              <a:t>insert</a:t>
            </a:r>
          </a:p>
          <a:p>
            <a:pPr indent="-298450" lvl="0" marL="457200" rtl="0">
              <a:lnSpc>
                <a:spcPct val="115000"/>
              </a:lnSpc>
              <a:spcBef>
                <a:spcPts val="1100"/>
              </a:spcBef>
              <a:spcAft>
                <a:spcPts val="1100"/>
              </a:spcAft>
              <a:buClr>
                <a:srgbClr val="000000"/>
              </a:buClr>
              <a:buSzPct val="100000"/>
            </a:pPr>
            <a:r>
              <a:rPr lang="en">
                <a:highlight>
                  <a:srgbClr val="FFFFFF"/>
                </a:highlight>
                <a:latin typeface="Courier New"/>
                <a:ea typeface="Courier New"/>
                <a:cs typeface="Courier New"/>
                <a:sym typeface="Courier New"/>
              </a:rPr>
              <a:t>update</a:t>
            </a:r>
          </a:p>
          <a:p>
            <a:pPr indent="-298450" lvl="0" marL="457200" rtl="0">
              <a:lnSpc>
                <a:spcPct val="115000"/>
              </a:lnSpc>
              <a:spcBef>
                <a:spcPts val="1100"/>
              </a:spcBef>
              <a:spcAft>
                <a:spcPts val="1100"/>
              </a:spcAft>
              <a:buClr>
                <a:srgbClr val="000000"/>
              </a:buClr>
              <a:buSzPct val="100000"/>
            </a:pPr>
            <a:r>
              <a:rPr lang="en">
                <a:highlight>
                  <a:srgbClr val="FFFFFF"/>
                </a:highlight>
                <a:latin typeface="Courier New"/>
                <a:ea typeface="Courier New"/>
                <a:cs typeface="Courier New"/>
                <a:sym typeface="Courier New"/>
              </a:rPr>
              <a:t>execute</a:t>
            </a:r>
          </a:p>
          <a:p>
            <a:pPr lvl="0" rtl="0">
              <a:lnSpc>
                <a:spcPct val="115000"/>
              </a:lnSpc>
              <a:spcBef>
                <a:spcPts val="1100"/>
              </a:spcBef>
              <a:spcAft>
                <a:spcPts val="1100"/>
              </a:spcAft>
              <a:buClr>
                <a:schemeClr val="dk1"/>
              </a:buClr>
              <a:buSzPct val="100000"/>
              <a:buFont typeface="Arial"/>
              <a:buNone/>
            </a:pPr>
            <a:r>
              <a:rPr lang="en">
                <a:highlight>
                  <a:srgbClr val="FFFFFF"/>
                </a:highlight>
              </a:rPr>
              <a:t>Users gain the authority to perform these capabilities on a document if they are assigned a role to which a permission is associated.</a:t>
            </a:r>
          </a:p>
          <a:p>
            <a:pPr lvl="0" rtl="0">
              <a:spcBef>
                <a:spcPts val="0"/>
              </a:spcBef>
              <a:buNone/>
            </a:pPr>
            <a:r>
              <a:t/>
            </a:r>
            <a:endParaRPr>
              <a:highlight>
                <a:srgbClr val="FFFFFF"/>
              </a:highlight>
            </a:endParaRPr>
          </a:p>
          <a:p>
            <a:pPr lvl="0" rtl="0">
              <a:spcBef>
                <a:spcPts val="0"/>
              </a:spcBef>
              <a:buNone/>
            </a:pPr>
            <a:r>
              <a:rPr lang="en">
                <a:highlight>
                  <a:srgbClr val="FFFFFF"/>
                </a:highlight>
              </a:rPr>
              <a:t>Users are authenticated against the security database configured for the database being accessed. Roles are the mechanism by which authorization information is derived. You assign roles to a user. The roles provide the user with a set of privileges and permissions that grant the authority to perform actions against code and documents. At any given time, a user </a:t>
            </a:r>
            <a:r>
              <a:rPr i="1" lang="en">
                <a:highlight>
                  <a:srgbClr val="FFFFFF"/>
                </a:highlight>
              </a:rPr>
              <a:t>possesses</a:t>
            </a:r>
            <a:r>
              <a:rPr lang="en">
                <a:highlight>
                  <a:srgbClr val="FFFFFF"/>
                </a:highlight>
              </a:rPr>
              <a:t> a set of privileges and default permissions that is the sum of the privileges and default permissions inherited from all of the roles currently assigned to that user.</a:t>
            </a: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5" name="Shape 2015"/>
        <p:cNvGrpSpPr/>
        <p:nvPr/>
      </p:nvGrpSpPr>
      <p:grpSpPr>
        <a:xfrm>
          <a:off x="0" y="0"/>
          <a:ext cx="0" cy="0"/>
          <a:chOff x="0" y="0"/>
          <a:chExt cx="0" cy="0"/>
        </a:xfrm>
      </p:grpSpPr>
      <p:sp>
        <p:nvSpPr>
          <p:cNvPr id="2016" name="Shape 20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7" name="Shape 20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sz="1050">
                <a:solidFill>
                  <a:srgbClr val="666666"/>
                </a:solidFill>
                <a:highlight>
                  <a:srgbClr val="FFFFFF"/>
                </a:highlight>
              </a:rPr>
              <a:t>This strategy of keeping multiple versions of documents to allow for reads without locks is called </a:t>
            </a:r>
            <a:r>
              <a:rPr i="1" lang="en" sz="1050">
                <a:solidFill>
                  <a:srgbClr val="666666"/>
                </a:solidFill>
                <a:highlight>
                  <a:srgbClr val="FFFFFF"/>
                </a:highlight>
              </a:rPr>
              <a:t>Multi-Version Concurrency Control</a:t>
            </a:r>
            <a:r>
              <a:rPr lang="en" sz="1050">
                <a:solidFill>
                  <a:srgbClr val="666666"/>
                </a:solidFill>
                <a:highlight>
                  <a:srgbClr val="FFFFFF"/>
                </a:highlight>
              </a:rPr>
              <a:t> (MVCC).</a:t>
            </a:r>
          </a:p>
          <a:p>
            <a:pPr lvl="0" rtl="0">
              <a:spcBef>
                <a:spcPts val="0"/>
              </a:spcBef>
              <a:buNone/>
            </a:pPr>
            <a:r>
              <a:rPr lang="en" sz="1050">
                <a:solidFill>
                  <a:srgbClr val="666666"/>
                </a:solidFill>
                <a:highlight>
                  <a:srgbClr val="FFFFFF"/>
                </a:highlight>
              </a:rPr>
              <a:t>It allows queries to run in </a:t>
            </a:r>
            <a:r>
              <a:rPr i="1" lang="en" sz="1050">
                <a:solidFill>
                  <a:srgbClr val="666666"/>
                </a:solidFill>
                <a:highlight>
                  <a:srgbClr val="FFFFFF"/>
                </a:highlight>
              </a:rPr>
              <a:t>isolation</a:t>
            </a:r>
            <a:r>
              <a:rPr lang="en" sz="1050">
                <a:solidFill>
                  <a:srgbClr val="666666"/>
                </a:solidFill>
                <a:highlight>
                  <a:srgbClr val="FFFFFF"/>
                </a:highlight>
              </a:rPr>
              <a:t> from updates that are happening at the same time and see a </a:t>
            </a:r>
            <a:r>
              <a:rPr i="1" lang="en" sz="1050">
                <a:solidFill>
                  <a:srgbClr val="666666"/>
                </a:solidFill>
                <a:highlight>
                  <a:srgbClr val="FFFFFF"/>
                </a:highlight>
              </a:rPr>
              <a:t>consistent</a:t>
            </a:r>
            <a:r>
              <a:rPr lang="en" sz="1050">
                <a:solidFill>
                  <a:srgbClr val="666666"/>
                </a:solidFill>
                <a:highlight>
                  <a:srgbClr val="FFFFFF"/>
                </a:highlight>
              </a:rPr>
              <a:t> view of the data that is valid at a particular point in time.</a:t>
            </a: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5" name="Shape 2025"/>
        <p:cNvGrpSpPr/>
        <p:nvPr/>
      </p:nvGrpSpPr>
      <p:grpSpPr>
        <a:xfrm>
          <a:off x="0" y="0"/>
          <a:ext cx="0" cy="0"/>
          <a:chOff x="0" y="0"/>
          <a:chExt cx="0" cy="0"/>
        </a:xfrm>
      </p:grpSpPr>
      <p:sp>
        <p:nvSpPr>
          <p:cNvPr id="2026" name="Shape 20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7" name="Shape 20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Polyglot Persistence - Ability to model different kinds of data in the same application in different ways. Marklogic provides an unified platform to maintain different kinds of data. </a:t>
            </a: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5" name="Shape 2035"/>
        <p:cNvGrpSpPr/>
        <p:nvPr/>
      </p:nvGrpSpPr>
      <p:grpSpPr>
        <a:xfrm>
          <a:off x="0" y="0"/>
          <a:ext cx="0" cy="0"/>
          <a:chOff x="0" y="0"/>
          <a:chExt cx="0" cy="0"/>
        </a:xfrm>
      </p:grpSpPr>
      <p:sp>
        <p:nvSpPr>
          <p:cNvPr id="2036" name="Shape 20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7" name="Shape 20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4" name="Shape 2044"/>
        <p:cNvGrpSpPr/>
        <p:nvPr/>
      </p:nvGrpSpPr>
      <p:grpSpPr>
        <a:xfrm>
          <a:off x="0" y="0"/>
          <a:ext cx="0" cy="0"/>
          <a:chOff x="0" y="0"/>
          <a:chExt cx="0" cy="0"/>
        </a:xfrm>
      </p:grpSpPr>
      <p:sp>
        <p:nvSpPr>
          <p:cNvPr id="2045" name="Shape 20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6" name="Shape 20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2" name="Shape 2052"/>
        <p:cNvGrpSpPr/>
        <p:nvPr/>
      </p:nvGrpSpPr>
      <p:grpSpPr>
        <a:xfrm>
          <a:off x="0" y="0"/>
          <a:ext cx="0" cy="0"/>
          <a:chOff x="0" y="0"/>
          <a:chExt cx="0" cy="0"/>
        </a:xfrm>
      </p:grpSpPr>
      <p:sp>
        <p:nvSpPr>
          <p:cNvPr id="2053" name="Shape 20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4" name="Shape 20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1" name="Shape 2061"/>
        <p:cNvGrpSpPr/>
        <p:nvPr/>
      </p:nvGrpSpPr>
      <p:grpSpPr>
        <a:xfrm>
          <a:off x="0" y="0"/>
          <a:ext cx="0" cy="0"/>
          <a:chOff x="0" y="0"/>
          <a:chExt cx="0" cy="0"/>
        </a:xfrm>
      </p:grpSpPr>
      <p:sp>
        <p:nvSpPr>
          <p:cNvPr id="2062" name="Shape 20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3" name="Shape 20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8" name="Shape 2068"/>
        <p:cNvGrpSpPr/>
        <p:nvPr/>
      </p:nvGrpSpPr>
      <p:grpSpPr>
        <a:xfrm>
          <a:off x="0" y="0"/>
          <a:ext cx="0" cy="0"/>
          <a:chOff x="0" y="0"/>
          <a:chExt cx="0" cy="0"/>
        </a:xfrm>
      </p:grpSpPr>
      <p:sp>
        <p:nvSpPr>
          <p:cNvPr id="2069" name="Shape 20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0" name="Shape 20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6" name="Shape 2076"/>
        <p:cNvGrpSpPr/>
        <p:nvPr/>
      </p:nvGrpSpPr>
      <p:grpSpPr>
        <a:xfrm>
          <a:off x="0" y="0"/>
          <a:ext cx="0" cy="0"/>
          <a:chOff x="0" y="0"/>
          <a:chExt cx="0" cy="0"/>
        </a:xfrm>
      </p:grpSpPr>
      <p:sp>
        <p:nvSpPr>
          <p:cNvPr id="2077" name="Shape 20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8" name="Shape 20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5" name="Shape 2085"/>
        <p:cNvGrpSpPr/>
        <p:nvPr/>
      </p:nvGrpSpPr>
      <p:grpSpPr>
        <a:xfrm>
          <a:off x="0" y="0"/>
          <a:ext cx="0" cy="0"/>
          <a:chOff x="0" y="0"/>
          <a:chExt cx="0" cy="0"/>
        </a:xfrm>
      </p:grpSpPr>
      <p:sp>
        <p:nvSpPr>
          <p:cNvPr id="2086" name="Shape 20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7" name="Shape 20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2" name="Shape 2092"/>
        <p:cNvGrpSpPr/>
        <p:nvPr/>
      </p:nvGrpSpPr>
      <p:grpSpPr>
        <a:xfrm>
          <a:off x="0" y="0"/>
          <a:ext cx="0" cy="0"/>
          <a:chOff x="0" y="0"/>
          <a:chExt cx="0" cy="0"/>
        </a:xfrm>
      </p:grpSpPr>
      <p:sp>
        <p:nvSpPr>
          <p:cNvPr id="2093" name="Shape 20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4" name="Shape 20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0" name="Shape 2110"/>
        <p:cNvGrpSpPr/>
        <p:nvPr/>
      </p:nvGrpSpPr>
      <p:grpSpPr>
        <a:xfrm>
          <a:off x="0" y="0"/>
          <a:ext cx="0" cy="0"/>
          <a:chOff x="0" y="0"/>
          <a:chExt cx="0" cy="0"/>
        </a:xfrm>
      </p:grpSpPr>
      <p:sp>
        <p:nvSpPr>
          <p:cNvPr id="2111" name="Shape 2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2" name="Shape 21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7" name="Shape 2127"/>
        <p:cNvGrpSpPr/>
        <p:nvPr/>
      </p:nvGrpSpPr>
      <p:grpSpPr>
        <a:xfrm>
          <a:off x="0" y="0"/>
          <a:ext cx="0" cy="0"/>
          <a:chOff x="0" y="0"/>
          <a:chExt cx="0" cy="0"/>
        </a:xfrm>
      </p:grpSpPr>
      <p:sp>
        <p:nvSpPr>
          <p:cNvPr id="2128" name="Shape 2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9" name="Shape 21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2" name="Shape 2142"/>
        <p:cNvGrpSpPr/>
        <p:nvPr/>
      </p:nvGrpSpPr>
      <p:grpSpPr>
        <a:xfrm>
          <a:off x="0" y="0"/>
          <a:ext cx="0" cy="0"/>
          <a:chOff x="0" y="0"/>
          <a:chExt cx="0" cy="0"/>
        </a:xfrm>
      </p:grpSpPr>
      <p:sp>
        <p:nvSpPr>
          <p:cNvPr id="2143" name="Shape 2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4" name="Shape 21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0" name="Shape 4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60000"/>
              </a:lnSpc>
              <a:spcBef>
                <a:spcPts val="0"/>
              </a:spcBef>
              <a:buNone/>
            </a:pPr>
            <a:r>
              <a:rPr b="1" lang="en" sz="1050">
                <a:solidFill>
                  <a:srgbClr val="3B3835"/>
                </a:solidFill>
              </a:rPr>
              <a:t>Magic won’t happen in real world. But YES!!! You can make things to work MAGICALLY by following best practices!! </a:t>
            </a:r>
            <a:r>
              <a:rPr lang="en" sz="1050">
                <a:solidFill>
                  <a:srgbClr val="3B3835"/>
                </a:solidFill>
              </a:rPr>
              <a:t>As an Application user or Application architect everyone thinks that once the cluster setup is done we can have everything in place and no need to worry at all. Yes, but that will only happen when we configure our cluster properly. Moving forward we will explain you what are the key points we need to consider before configuring a cluster.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1" name="Shape 4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60000"/>
              </a:lnSpc>
              <a:spcBef>
                <a:spcPts val="0"/>
              </a:spcBef>
              <a:buNone/>
            </a:pPr>
            <a:r>
              <a:rPr lang="en" sz="1050">
                <a:solidFill>
                  <a:srgbClr val="3B3835"/>
                </a:solidFill>
              </a:rPr>
              <a:t>Servers • Specifications Good Fit For MongoDB? • Correct Number of Servers? • Properly Configured?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Shape 4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8" name="Shape 4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60000"/>
              </a:lnSpc>
              <a:spcBef>
                <a:spcPts val="0"/>
              </a:spcBef>
              <a:buNone/>
            </a:pPr>
            <a:r>
              <a:rPr lang="en" sz="1050">
                <a:solidFill>
                  <a:srgbClr val="3B3835"/>
                </a:solidFill>
              </a:rPr>
              <a:t>Once we decide on each server configuration we need to see the prerequisites of the cluster.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Shape 4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9" name="Shape 4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60000"/>
              </a:lnSpc>
              <a:spcBef>
                <a:spcPts val="0"/>
              </a:spcBef>
              <a:buNone/>
            </a:pPr>
            <a:r>
              <a:rPr lang="en" sz="1050">
                <a:solidFill>
                  <a:srgbClr val="3B3835"/>
                </a:solidFill>
              </a:rPr>
              <a:t>Here comes important part. How Many Servers Do I Need?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60000"/>
              </a:lnSpc>
              <a:spcBef>
                <a:spcPts val="0"/>
              </a:spcBef>
              <a:buNone/>
            </a:pPr>
            <a:r>
              <a:rPr lang="en" sz="1050">
                <a:solidFill>
                  <a:srgbClr val="3B3835"/>
                </a:solidFill>
              </a:rPr>
              <a:t>Designing of MongoDB cluster considering the Disk Space and RAM selected and being cautions on Query Throughput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60000"/>
              </a:lnSpc>
              <a:spcBef>
                <a:spcPts val="0"/>
              </a:spcBef>
              <a:buNone/>
            </a:pPr>
            <a:r>
              <a:rPr lang="en" sz="1050">
                <a:solidFill>
                  <a:srgbClr val="3B3835"/>
                </a:solidFill>
              </a:rPr>
              <a:t>Sum of disk space across nodes &gt; greater than required storage size Disk Space: How Many Nodes Do I Need?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Shape 5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8" name="Shape 5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Considering the regular and minimal compression ratio. If we see the general statistics.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Shape 5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8" name="Shape 5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7" name="Shape 5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Shape 5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6" name="Shape 5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Shape 5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6" name="Shape 5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5" name="Shape 5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Shape 5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5" name="Shape 57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lvl="0" rtl="0">
              <a:lnSpc>
                <a:spcPct val="160000"/>
              </a:lnSpc>
              <a:spcBef>
                <a:spcPts val="0"/>
              </a:spcBef>
              <a:buNone/>
            </a:pPr>
            <a:r>
              <a:rPr lang="en" sz="1050">
                <a:solidFill>
                  <a:srgbClr val="3B3835"/>
                </a:solidFill>
              </a:rPr>
              <a:t>We are habituated to normalize the data into many tables to reduce the data redundancy. We started living like a frog in a well following the existing standards and regular way of data modelling. We never thought about why we are joining 3 or 4 table in completing a single transaction?? Why can’t we build our data model transaction specific? </a:t>
            </a:r>
            <a:br>
              <a:rPr lang="en" sz="1050">
                <a:solidFill>
                  <a:srgbClr val="3B3835"/>
                </a:solidFill>
              </a:rPr>
            </a:br>
            <a:r>
              <a:rPr lang="en" sz="1050">
                <a:solidFill>
                  <a:srgbClr val="3B3835"/>
                </a:solidFill>
              </a:rPr>
              <a:t>Almost all the NOSQL databases follow the above questions and build Denormalized data modelling.</a:t>
            </a:r>
            <a:br>
              <a:rPr lang="en" sz="1050">
                <a:solidFill>
                  <a:srgbClr val="3B3835"/>
                </a:solidFill>
              </a:rPr>
            </a:br>
            <a:r>
              <a:rPr lang="en" sz="1050">
                <a:solidFill>
                  <a:srgbClr val="3B3835"/>
                </a:solidFill>
              </a:rPr>
              <a:t>We call them as Embedded Data model. Selecting the important columns which are specific to the transaction and embedding them into a single collection keeping the main table as a reference or Master.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Shape 5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7" name="Shape 5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Shape 5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7" name="Shape 5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Shape 6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7" name="Shape 6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60000"/>
              </a:lnSpc>
              <a:spcBef>
                <a:spcPts val="0"/>
              </a:spcBef>
              <a:buNone/>
            </a:pPr>
            <a:r>
              <a:rPr lang="en" sz="1050">
                <a:solidFill>
                  <a:srgbClr val="3B3835"/>
                </a:solidFill>
              </a:rPr>
              <a:t>In relation modelling we will have id values in one table(names) and will maintain foreign key relation with the other table (Cars) and maintain necessary information in other table. </a:t>
            </a:r>
            <a:br>
              <a:rPr lang="en" sz="1050">
                <a:solidFill>
                  <a:srgbClr val="3B3835"/>
                </a:solidFill>
              </a:rPr>
            </a:br>
            <a:r>
              <a:rPr lang="en" sz="1050">
                <a:solidFill>
                  <a:srgbClr val="3B3835"/>
                </a:solidFill>
              </a:rPr>
              <a:t>In Embedded modelling will keep all the information in a single collection. If there is a requirement like a person has more than one cars, we will maintain a embedded document as an array field and keep 2 or more cars information related to him in a single document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Shape 6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5" name="Shape 6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60000"/>
              </a:lnSpc>
              <a:spcBef>
                <a:spcPts val="0"/>
              </a:spcBef>
              <a:buNone/>
            </a:pPr>
            <a:r>
              <a:rPr lang="en" sz="1050">
                <a:solidFill>
                  <a:srgbClr val="3B3835"/>
                </a:solidFill>
              </a:rPr>
              <a:t>Can maintain all the necessary data types needed.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Shape 6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3" name="Shape 6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Shape 6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1" name="Shape 6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60000"/>
              </a:lnSpc>
              <a:spcBef>
                <a:spcPts val="0"/>
              </a:spcBef>
              <a:buNone/>
            </a:pPr>
            <a:r>
              <a:rPr lang="en" sz="1050">
                <a:solidFill>
                  <a:srgbClr val="3B3835"/>
                </a:solidFill>
              </a:rPr>
              <a:t>This type of modelling similar to foreign key relation but we can insert a document with an information which is not present in primary table. It is just kind of referring the other table data with an id column to join. However this is not a recommended every time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Shape 6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2" name="Shape 6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Shape 6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2" name="Shape 6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Shape 6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2" name="Shape 6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Shape 6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2" name="Shape 6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60000"/>
              </a:lnSpc>
              <a:spcBef>
                <a:spcPts val="0"/>
              </a:spcBef>
              <a:buNone/>
            </a:pPr>
            <a:r>
              <a:rPr lang="en" sz="1050">
                <a:solidFill>
                  <a:srgbClr val="3B3835"/>
                </a:solidFill>
              </a:rPr>
              <a:t>So are you now confused to adopt a specific Data modelling??</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Shape 6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8" name="Shape 6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60000"/>
              </a:lnSpc>
              <a:spcBef>
                <a:spcPts val="0"/>
              </a:spcBef>
              <a:buNone/>
            </a:pPr>
            <a:r>
              <a:rPr lang="en" sz="1050">
                <a:solidFill>
                  <a:srgbClr val="3B3835"/>
                </a:solidFill>
              </a:rPr>
              <a:t>We are here to suggest the Best practices for the Data modelling</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Shape 6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5" name="Shape 6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60000"/>
              </a:lnSpc>
              <a:spcBef>
                <a:spcPts val="0"/>
              </a:spcBef>
              <a:buNone/>
            </a:pPr>
            <a:r>
              <a:rPr lang="en" sz="1050">
                <a:solidFill>
                  <a:srgbClr val="3B3835"/>
                </a:solidFill>
              </a:rPr>
              <a:t>Straight and simple do not go with Relation modelling approach</a:t>
            </a:r>
            <a:br>
              <a:rPr lang="en" sz="1050">
                <a:solidFill>
                  <a:srgbClr val="3B3835"/>
                </a:solidFill>
              </a:rPr>
            </a:br>
            <a:r>
              <a:rPr lang="en" sz="1050">
                <a:solidFill>
                  <a:srgbClr val="3B3835"/>
                </a:solidFill>
              </a:rPr>
              <a:t>Go with Embedding modelling considering the document size limitation 16mb and Transaction specific. </a:t>
            </a:r>
            <a:br>
              <a:rPr lang="en" sz="1050">
                <a:solidFill>
                  <a:srgbClr val="3B3835"/>
                </a:solidFill>
              </a:rPr>
            </a:br>
            <a:r>
              <a:rPr lang="en" sz="1050">
                <a:solidFill>
                  <a:srgbClr val="3B3835"/>
                </a:solidFill>
              </a:rPr>
              <a:t>Only essential columns are need to be added in Embedded documents.</a:t>
            </a:r>
            <a:br>
              <a:rPr lang="en" sz="1050">
                <a:solidFill>
                  <a:srgbClr val="3B3835"/>
                </a:solidFill>
              </a:rPr>
            </a:br>
            <a:r>
              <a:rPr lang="en" sz="1050">
                <a:solidFill>
                  <a:srgbClr val="3B3835"/>
                </a:solidFill>
              </a:rPr>
              <a:t>Go with Referential if all the columns are necessary and you are sure that if you add them as embedded may cross 16mb document limitation now or in near future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Shape 6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3" name="Shape 6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60000"/>
              </a:lnSpc>
              <a:spcBef>
                <a:spcPts val="0"/>
              </a:spcBef>
              <a:buNone/>
            </a:pPr>
            <a:r>
              <a:rPr lang="en" sz="1050">
                <a:solidFill>
                  <a:srgbClr val="3B3835"/>
                </a:solidFill>
              </a:rPr>
              <a:t>Apart from the above discussed points we even need to Query workload.</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Shape 7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3" name="Shape 7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Add the available options and then discuss why we go to MPP systems. (Oracle Hexadata, Teradata, Greenplum)</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Shape 7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3" name="Shape 7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Shape 7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2" name="Shape 7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Shape 7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1" name="Shape 7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Shape 7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0" name="Shape 7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Shape 7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1" name="Shape 7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Shape 7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2" name="Shape 7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Shape 7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2" name="Shape 7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Shape 7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0" name="Shape 7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Shape 7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8" name="Shape 7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Shape 7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96" name="Shape 79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Shape 8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6" name="Shape 8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Shape 8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6" name="Shape 8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Shape 8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6" name="Shape 8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Shape 8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5" name="Shape 8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Shape 8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4" name="Shape 8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Shape 8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3" name="Shape 8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u="sng">
                <a:solidFill>
                  <a:schemeClr val="hlink"/>
                </a:solidFill>
                <a:hlinkClick r:id="rId2"/>
              </a:rPr>
              <a:t>https://blog.bugsnag.com/mongo-shard-key/</a:t>
            </a:r>
          </a:p>
          <a:p>
            <a:pPr lvl="0">
              <a:spcBef>
                <a:spcPts val="0"/>
              </a:spcBef>
              <a:buNone/>
            </a:pPr>
            <a:r>
              <a:t/>
            </a:r>
            <a:endParaRPr/>
          </a:p>
          <a:p>
            <a:pPr lvl="0">
              <a:spcBef>
                <a:spcPts val="0"/>
              </a:spcBef>
              <a:buNone/>
            </a:pPr>
            <a:r>
              <a:rPr lang="en"/>
              <a:t>Shard key is responsible for the distribution of the data.</a:t>
            </a:r>
          </a:p>
          <a:p>
            <a:pPr lvl="0">
              <a:spcBef>
                <a:spcPts val="0"/>
              </a:spcBef>
              <a:buNone/>
            </a:pPr>
            <a:r>
              <a:rPr lang="en"/>
              <a:t>Depends on the shard key the data is sorted and forms in chunks and these chunks are assigned to the Shards.</a:t>
            </a:r>
          </a:p>
          <a:p>
            <a:pPr lvl="0">
              <a:spcBef>
                <a:spcPts val="0"/>
              </a:spcBef>
              <a:buNone/>
            </a:pPr>
            <a:r>
              <a:rPr lang="en"/>
              <a:t>Now we need to see how many shards each query is hitting?</a:t>
            </a:r>
          </a:p>
          <a:p>
            <a:pPr lv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Shape 8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2" name="Shape 8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https://blog.bugsnag.com/mongo-shard-key/</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Shape 8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1" name="Shape 8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Shape 8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8" name="Shape 8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It is better to maintain as equal number of Loaders as servers.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Shape 8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7" name="Shape 8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Let us consider we have a single loader/query router for 3 shards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SMP - Tightly coupled processors that share resources like operating system, memory, disk, I/O etc. Can only be scaled up until a certain limit. Not able to handle huge data.</a:t>
            </a:r>
          </a:p>
          <a:p>
            <a:pPr lvl="0">
              <a:spcBef>
                <a:spcPts val="0"/>
              </a:spcBef>
              <a:buNone/>
            </a:pPr>
            <a:r>
              <a:rPr lang="en"/>
              <a:t>MPP - Shared nothing or shared disk architecture. Each Node can work independently of the other nodes. No bottleneck at a single point. Can easily be scaled out for larger data sets.</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Shape 8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6" name="Shape 8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Shape 9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6" name="Shape 9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This loader gets busy all the requests need to route with single.</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Shape 9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7" name="Shape 9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So will have multiple mongos to even the distribute the request load.</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Shape 9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7" name="Shape 9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60000"/>
              </a:lnSpc>
              <a:spcBef>
                <a:spcPts val="0"/>
              </a:spcBef>
              <a:buNone/>
            </a:pPr>
            <a:r>
              <a:rPr lang="en" sz="1050">
                <a:solidFill>
                  <a:srgbClr val="3B3835"/>
                </a:solidFill>
              </a:rPr>
              <a:t>To balance the requests load to the Mongos we can configure one/more Mongos to each App server, rest routing and fetching would be taken care by Mongos. As explained in the earlier slide Query routers are medium to distribute the load of the Query  by fetching the information from the Config Servers. Mongos route the query to specific shard (node) and fetch the data from individual node which again do an aggregation/sort if necessary.</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Shape 9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6" name="Shape 9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Prevention is better than cure. Will you all agree with me?</a:t>
            </a:r>
          </a:p>
          <a:p>
            <a:pPr lvl="0">
              <a:spcBef>
                <a:spcPts val="0"/>
              </a:spcBef>
              <a:buNone/>
            </a:pPr>
            <a:r>
              <a:rPr lang="en"/>
              <a:t>In the same way pre-split is better. Why? We will see that in our next slides.</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Shape 9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5" name="Shape 9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Shape 9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5" name="Shape 9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Shape 9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6" name="Shape 9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Shape 9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5" name="Shape 9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Shape 9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5" name="Shape 9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Cloud - Unpredictable usages - </a:t>
            </a:r>
            <a:r>
              <a:rPr lang="en"/>
              <a:t>On Demand</a:t>
            </a:r>
            <a:r>
              <a:rPr lang="en"/>
              <a:t> computing costs. (Eg: Flipkart Big Billion day)</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Shape 9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4" name="Shape 9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Shape 10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2" name="Shape 10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Shape 10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1" name="Shape 10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Shape 10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0" name="Shape 10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Shape 10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8" name="Shape 10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Shape 10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9" name="Shape 10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Shape 10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8" name="Shape 10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Shape 10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1" name="Shape 10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Shape 10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0" name="Shape 10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Shape 10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5" name="Shape 10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Shape 10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4" name="Shape 10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Shape 1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9" name="Shape 11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Shape 1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8" name="Shape 11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9" name="Shape 1129"/>
        <p:cNvGrpSpPr/>
        <p:nvPr/>
      </p:nvGrpSpPr>
      <p:grpSpPr>
        <a:xfrm>
          <a:off x="0" y="0"/>
          <a:ext cx="0" cy="0"/>
          <a:chOff x="0" y="0"/>
          <a:chExt cx="0" cy="0"/>
        </a:xfrm>
      </p:grpSpPr>
      <p:sp>
        <p:nvSpPr>
          <p:cNvPr id="1130" name="Shape 1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1" name="Shape 11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Shape 1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9" name="Shape 11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Shape 1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7" name="Shape 11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3" name="Shape 1163"/>
        <p:cNvGrpSpPr/>
        <p:nvPr/>
      </p:nvGrpSpPr>
      <p:grpSpPr>
        <a:xfrm>
          <a:off x="0" y="0"/>
          <a:ext cx="0" cy="0"/>
          <a:chOff x="0" y="0"/>
          <a:chExt cx="0" cy="0"/>
        </a:xfrm>
      </p:grpSpPr>
      <p:sp>
        <p:nvSpPr>
          <p:cNvPr id="1164" name="Shape 1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5" name="Shape 11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Shape 1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4" name="Shape 1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Shape 1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2" name="Shape 11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Shape 1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0" name="Shape 11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Slide">
    <p:spTree>
      <p:nvGrpSpPr>
        <p:cNvPr id="56" name="Shape 56"/>
        <p:cNvGrpSpPr/>
        <p:nvPr/>
      </p:nvGrpSpPr>
      <p:grpSpPr>
        <a:xfrm>
          <a:off x="0" y="0"/>
          <a:ext cx="0" cy="0"/>
          <a:chOff x="0" y="0"/>
          <a:chExt cx="0" cy="0"/>
        </a:xfrm>
      </p:grpSpPr>
      <p:sp>
        <p:nvSpPr>
          <p:cNvPr id="57" name="Shape 57"/>
          <p:cNvSpPr/>
          <p:nvPr/>
        </p:nvSpPr>
        <p:spPr>
          <a:xfrm>
            <a:off x="0" y="4914900"/>
            <a:ext cx="9144000" cy="228600"/>
          </a:xfrm>
          <a:prstGeom prst="rect">
            <a:avLst/>
          </a:prstGeom>
          <a:solidFill>
            <a:schemeClr val="accent6"/>
          </a:solidFill>
          <a:ln cap="flat" cmpd="sng" w="254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t/>
            </a:r>
            <a:endParaRPr b="0" i="0" sz="1800" u="none" cap="none" strike="noStrike">
              <a:solidFill>
                <a:schemeClr val="lt1"/>
              </a:solidFill>
              <a:latin typeface="Calibri"/>
              <a:ea typeface="Calibri"/>
              <a:cs typeface="Calibri"/>
              <a:sym typeface="Calibri"/>
            </a:endParaRPr>
          </a:p>
        </p:txBody>
      </p:sp>
      <p:cxnSp>
        <p:nvCxnSpPr>
          <p:cNvPr id="58" name="Shape 58"/>
          <p:cNvCxnSpPr/>
          <p:nvPr/>
        </p:nvCxnSpPr>
        <p:spPr>
          <a:xfrm>
            <a:off x="0" y="571500"/>
            <a:ext cx="9144000" cy="0"/>
          </a:xfrm>
          <a:prstGeom prst="straightConnector1">
            <a:avLst/>
          </a:prstGeom>
          <a:noFill/>
          <a:ln cap="flat" cmpd="sng" w="25400">
            <a:solidFill>
              <a:schemeClr val="accent6"/>
            </a:solidFill>
            <a:prstDash val="solid"/>
            <a:round/>
            <a:headEnd len="med" w="med" type="none"/>
            <a:tailEnd len="med" w="med" type="none"/>
          </a:ln>
        </p:spPr>
      </p:cxnSp>
      <p:pic>
        <p:nvPicPr>
          <p:cNvPr id="59" name="Shape 59"/>
          <p:cNvPicPr preferRelativeResize="0"/>
          <p:nvPr/>
        </p:nvPicPr>
        <p:blipFill rotWithShape="1">
          <a:blip r:embed="rId2">
            <a:alphaModFix/>
          </a:blip>
          <a:srcRect b="0" l="0" r="0" t="0"/>
          <a:stretch/>
        </p:blipFill>
        <p:spPr>
          <a:xfrm>
            <a:off x="2476500" y="781050"/>
            <a:ext cx="4191000" cy="1671600"/>
          </a:xfrm>
          <a:prstGeom prst="rect">
            <a:avLst/>
          </a:prstGeom>
          <a:noFill/>
          <a:ln>
            <a:noFill/>
          </a:ln>
        </p:spPr>
      </p:pic>
      <p:sp>
        <p:nvSpPr>
          <p:cNvPr id="60" name="Shape 60"/>
          <p:cNvSpPr txBox="1"/>
          <p:nvPr>
            <p:ph type="ctrTitle"/>
          </p:nvPr>
        </p:nvSpPr>
        <p:spPr>
          <a:xfrm>
            <a:off x="1981200" y="2497931"/>
            <a:ext cx="5943600" cy="1102500"/>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ct val="43750"/>
              <a:buNone/>
              <a:defRPr b="0" i="0" sz="3200" u="none" cap="none" strike="noStrike">
                <a:solidFill>
                  <a:schemeClr val="dk1"/>
                </a:solidFill>
                <a:latin typeface="Arial"/>
                <a:ea typeface="Arial"/>
                <a:cs typeface="Arial"/>
                <a:sym typeface="Arial"/>
              </a:defRPr>
            </a:lvl1pPr>
            <a:lvl2pPr indent="0" lvl="1"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9pPr>
          </a:lstStyle>
          <a:p/>
        </p:txBody>
      </p:sp>
      <p:sp>
        <p:nvSpPr>
          <p:cNvPr id="61" name="Shape 61"/>
          <p:cNvSpPr txBox="1"/>
          <p:nvPr>
            <p:ph idx="10" type="dt"/>
          </p:nvPr>
        </p:nvSpPr>
        <p:spPr>
          <a:xfrm>
            <a:off x="457200" y="4914900"/>
            <a:ext cx="2133600" cy="273900"/>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ct val="127272"/>
              <a:buNone/>
              <a:defRPr b="0" i="0" sz="1100" u="none" cap="none" strike="noStrike">
                <a:solidFill>
                  <a:schemeClr val="lt1"/>
                </a:solidFill>
                <a:latin typeface="Arial"/>
                <a:ea typeface="Arial"/>
                <a:cs typeface="Arial"/>
                <a:sym typeface="Arial"/>
              </a:defRPr>
            </a:lvl1pPr>
            <a:lvl2pPr indent="0" lvl="1" marL="4572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ct val="77777"/>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ct val="77777"/>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ct val="77777"/>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ct val="77777"/>
              <a:buNone/>
              <a:defRPr b="0" i="0" sz="1800" u="none" cap="none" strike="noStrike">
                <a:solidFill>
                  <a:schemeClr val="dk1"/>
                </a:solidFill>
                <a:latin typeface="Calibri"/>
                <a:ea typeface="Calibri"/>
                <a:cs typeface="Calibri"/>
                <a:sym typeface="Calibri"/>
              </a:defRPr>
            </a:lvl9pPr>
          </a:lstStyle>
          <a:p/>
        </p:txBody>
      </p:sp>
      <p:sp>
        <p:nvSpPr>
          <p:cNvPr id="62" name="Shape 62"/>
          <p:cNvSpPr txBox="1"/>
          <p:nvPr>
            <p:ph idx="12" type="sldNum"/>
          </p:nvPr>
        </p:nvSpPr>
        <p:spPr>
          <a:xfrm>
            <a:off x="6553200" y="4914900"/>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SzPct val="25000"/>
              <a:buNone/>
            </a:pPr>
            <a:fld id="{00000000-1234-1234-1234-123412341234}" type="slidenum">
              <a:rPr b="0" i="0" lang="en" sz="1200" u="none" cap="none" strike="noStrike">
                <a:solidFill>
                  <a:schemeClr val="lt1"/>
                </a:solidFill>
                <a:latin typeface="Calibri"/>
                <a:ea typeface="Calibri"/>
                <a:cs typeface="Calibri"/>
                <a:sym typeface="Calibri"/>
              </a:rPr>
              <a:t>‹#›</a:t>
            </a:fld>
          </a:p>
        </p:txBody>
      </p:sp>
      <p:pic>
        <p:nvPicPr>
          <p:cNvPr id="63" name="Shape 63"/>
          <p:cNvPicPr preferRelativeResize="0"/>
          <p:nvPr/>
        </p:nvPicPr>
        <p:blipFill rotWithShape="1">
          <a:blip r:embed="rId3">
            <a:alphaModFix/>
          </a:blip>
          <a:srcRect b="0" l="0" r="0" t="0"/>
          <a:stretch/>
        </p:blipFill>
        <p:spPr>
          <a:xfrm>
            <a:off x="63500" y="55960"/>
            <a:ext cx="1676400" cy="4608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Content">
    <p:spTree>
      <p:nvGrpSpPr>
        <p:cNvPr id="64" name="Shape 64"/>
        <p:cNvGrpSpPr/>
        <p:nvPr/>
      </p:nvGrpSpPr>
      <p:grpSpPr>
        <a:xfrm>
          <a:off x="0" y="0"/>
          <a:ext cx="0" cy="0"/>
          <a:chOff x="0" y="0"/>
          <a:chExt cx="0" cy="0"/>
        </a:xfrm>
      </p:grpSpPr>
      <p:sp>
        <p:nvSpPr>
          <p:cNvPr id="65" name="Shape 65"/>
          <p:cNvSpPr/>
          <p:nvPr/>
        </p:nvSpPr>
        <p:spPr>
          <a:xfrm>
            <a:off x="0" y="4914900"/>
            <a:ext cx="9144000" cy="228600"/>
          </a:xfrm>
          <a:prstGeom prst="rect">
            <a:avLst/>
          </a:prstGeom>
          <a:solidFill>
            <a:schemeClr val="accent6"/>
          </a:solidFill>
          <a:ln cap="flat" cmpd="sng" w="254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t/>
            </a:r>
            <a:endParaRPr sz="1800">
              <a:solidFill>
                <a:schemeClr val="lt1"/>
              </a:solidFill>
              <a:latin typeface="Calibri"/>
              <a:ea typeface="Calibri"/>
              <a:cs typeface="Calibri"/>
              <a:sym typeface="Calibri"/>
            </a:endParaRPr>
          </a:p>
        </p:txBody>
      </p:sp>
      <p:cxnSp>
        <p:nvCxnSpPr>
          <p:cNvPr id="66" name="Shape 66"/>
          <p:cNvCxnSpPr/>
          <p:nvPr/>
        </p:nvCxnSpPr>
        <p:spPr>
          <a:xfrm>
            <a:off x="0" y="571500"/>
            <a:ext cx="9144000" cy="0"/>
          </a:xfrm>
          <a:prstGeom prst="straightConnector1">
            <a:avLst/>
          </a:prstGeom>
          <a:noFill/>
          <a:ln cap="flat" cmpd="sng" w="25400">
            <a:solidFill>
              <a:schemeClr val="accent6"/>
            </a:solidFill>
            <a:prstDash val="solid"/>
            <a:round/>
            <a:headEnd len="med" w="med" type="none"/>
            <a:tailEnd len="med" w="med" type="none"/>
          </a:ln>
        </p:spPr>
      </p:cxnSp>
      <p:sp>
        <p:nvSpPr>
          <p:cNvPr id="67" name="Shape 67"/>
          <p:cNvSpPr txBox="1"/>
          <p:nvPr>
            <p:ph idx="1" type="body"/>
          </p:nvPr>
        </p:nvSpPr>
        <p:spPr>
          <a:xfrm>
            <a:off x="381000" y="1200150"/>
            <a:ext cx="8229600" cy="3394500"/>
          </a:xfrm>
          <a:prstGeom prst="rect">
            <a:avLst/>
          </a:prstGeom>
          <a:noFill/>
          <a:ln>
            <a:noFill/>
          </a:ln>
        </p:spPr>
        <p:txBody>
          <a:bodyPr anchorCtr="0" anchor="t" bIns="91425" lIns="91425" rIns="91425" wrap="square" tIns="91425"/>
          <a:lstStyle>
            <a:lvl1pPr indent="-241300" lvl="0" marL="342900" marR="0" rtl="0" algn="l">
              <a:spcBef>
                <a:spcPts val="320"/>
              </a:spcBef>
              <a:spcAft>
                <a:spcPts val="0"/>
              </a:spcAft>
              <a:buClr>
                <a:schemeClr val="dk2"/>
              </a:buClr>
              <a:buSzPct val="100000"/>
              <a:buFont typeface="Noto Sans Symbols"/>
              <a:buChar char="▪"/>
              <a:defRPr b="0" i="0" sz="1600" u="none" cap="none" strike="noStrike">
                <a:solidFill>
                  <a:schemeClr val="dk1"/>
                </a:solidFill>
                <a:latin typeface="Arial"/>
                <a:ea typeface="Arial"/>
                <a:cs typeface="Arial"/>
                <a:sym typeface="Arial"/>
              </a:defRPr>
            </a:lvl1pPr>
            <a:lvl2pPr indent="-196850" lvl="1" marL="742950" marR="0" rtl="0" algn="l">
              <a:spcBef>
                <a:spcPts val="280"/>
              </a:spcBef>
              <a:spcAft>
                <a:spcPts val="0"/>
              </a:spcAft>
              <a:buClr>
                <a:schemeClr val="accent6"/>
              </a:buClr>
              <a:buSzPct val="100000"/>
              <a:buFont typeface="Noto Sans Symbols"/>
              <a:buChar char="▪"/>
              <a:defRPr b="0" i="0" sz="1400" u="none" cap="none" strike="noStrike">
                <a:solidFill>
                  <a:schemeClr val="dk1"/>
                </a:solidFill>
                <a:latin typeface="Arial"/>
                <a:ea typeface="Arial"/>
                <a:cs typeface="Arial"/>
                <a:sym typeface="Arial"/>
              </a:defRPr>
            </a:lvl2pPr>
            <a:lvl3pPr indent="-152400" lvl="2" marL="1143000" marR="0" rtl="0" algn="l">
              <a:spcBef>
                <a:spcPts val="240"/>
              </a:spcBef>
              <a:spcAft>
                <a:spcPts val="0"/>
              </a:spcAft>
              <a:buClr>
                <a:srgbClr val="76923C"/>
              </a:buClr>
              <a:buSzPct val="100000"/>
              <a:buFont typeface="Noto Sans Symbols"/>
              <a:buChar char="▪"/>
              <a:defRPr b="0" i="0" sz="1200" u="none" cap="none" strike="noStrike">
                <a:solidFill>
                  <a:schemeClr val="dk1"/>
                </a:solidFill>
                <a:latin typeface="Arial"/>
                <a:ea typeface="Arial"/>
                <a:cs typeface="Arial"/>
                <a:sym typeface="Arial"/>
              </a:defRPr>
            </a:lvl3pPr>
            <a:lvl4pPr indent="-158750" lvl="3" marL="1600200" marR="0" rtl="0" algn="l">
              <a:spcBef>
                <a:spcPts val="220"/>
              </a:spcBef>
              <a:spcAft>
                <a:spcPts val="0"/>
              </a:spcAft>
              <a:buClr>
                <a:schemeClr val="accent2"/>
              </a:buClr>
              <a:buSzPct val="100000"/>
              <a:buFont typeface="Noto Sans Symbols"/>
              <a:buChar char="▪"/>
              <a:defRPr b="0" i="0" sz="11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68" name="Shape 68"/>
          <p:cNvSpPr txBox="1"/>
          <p:nvPr>
            <p:ph type="title"/>
          </p:nvPr>
        </p:nvSpPr>
        <p:spPr>
          <a:xfrm>
            <a:off x="381000" y="628650"/>
            <a:ext cx="8229600" cy="549000"/>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ct val="58333"/>
              <a:buNone/>
              <a:defRPr b="0" i="0" sz="2400" u="none" cap="none" strike="noStrike">
                <a:solidFill>
                  <a:schemeClr val="dk1"/>
                </a:solidFill>
                <a:latin typeface="Arial"/>
                <a:ea typeface="Arial"/>
                <a:cs typeface="Arial"/>
                <a:sym typeface="Arial"/>
              </a:defRPr>
            </a:lvl1pPr>
            <a:lvl2pPr indent="0" lvl="1"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9pPr>
          </a:lstStyle>
          <a:p/>
        </p:txBody>
      </p:sp>
      <p:sp>
        <p:nvSpPr>
          <p:cNvPr id="69" name="Shape 69"/>
          <p:cNvSpPr txBox="1"/>
          <p:nvPr>
            <p:ph idx="10" type="dt"/>
          </p:nvPr>
        </p:nvSpPr>
        <p:spPr>
          <a:xfrm>
            <a:off x="457200" y="4914900"/>
            <a:ext cx="2133600" cy="273900"/>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ct val="127272"/>
              <a:buNone/>
              <a:defRPr sz="1100">
                <a:solidFill>
                  <a:schemeClr val="lt1"/>
                </a:solidFill>
                <a:latin typeface="Arial"/>
                <a:ea typeface="Arial"/>
                <a:cs typeface="Arial"/>
                <a:sym typeface="Arial"/>
              </a:defRPr>
            </a:lvl1pPr>
            <a:lvl2pPr indent="0" lvl="1" marL="4572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ct val="77777"/>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ct val="77777"/>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ct val="77777"/>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ct val="77777"/>
              <a:buNone/>
              <a:defRPr b="0" i="0" sz="1800" u="none" cap="none" strike="noStrike">
                <a:solidFill>
                  <a:schemeClr val="dk1"/>
                </a:solidFill>
                <a:latin typeface="Calibri"/>
                <a:ea typeface="Calibri"/>
                <a:cs typeface="Calibri"/>
                <a:sym typeface="Calibri"/>
              </a:defRPr>
            </a:lvl9pPr>
          </a:lstStyle>
          <a:p/>
        </p:txBody>
      </p:sp>
      <p:sp>
        <p:nvSpPr>
          <p:cNvPr id="70" name="Shape 70"/>
          <p:cNvSpPr txBox="1"/>
          <p:nvPr>
            <p:ph idx="12" type="sldNum"/>
          </p:nvPr>
        </p:nvSpPr>
        <p:spPr>
          <a:xfrm>
            <a:off x="6553200" y="4914900"/>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SzPct val="25000"/>
              <a:buNone/>
            </a:pPr>
            <a:fld id="{00000000-1234-1234-1234-123412341234}" type="slidenum">
              <a:rPr lang="en" sz="1200">
                <a:solidFill>
                  <a:schemeClr val="lt1"/>
                </a:solidFill>
                <a:latin typeface="Calibri"/>
                <a:ea typeface="Calibri"/>
                <a:cs typeface="Calibri"/>
                <a:sym typeface="Calibri"/>
              </a:rPr>
              <a:t>‹#›</a:t>
            </a:fld>
          </a:p>
        </p:txBody>
      </p:sp>
      <p:pic>
        <p:nvPicPr>
          <p:cNvPr id="71" name="Shape 71"/>
          <p:cNvPicPr preferRelativeResize="0"/>
          <p:nvPr/>
        </p:nvPicPr>
        <p:blipFill rotWithShape="1">
          <a:blip r:embed="rId2">
            <a:alphaModFix/>
          </a:blip>
          <a:srcRect b="0" l="0" r="0" t="0"/>
          <a:stretch/>
        </p:blipFill>
        <p:spPr>
          <a:xfrm>
            <a:off x="63500" y="55960"/>
            <a:ext cx="1676400" cy="4608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72" name="Shape 72"/>
        <p:cNvGrpSpPr/>
        <p:nvPr/>
      </p:nvGrpSpPr>
      <p:grpSpPr>
        <a:xfrm>
          <a:off x="0" y="0"/>
          <a:ext cx="0" cy="0"/>
          <a:chOff x="0" y="0"/>
          <a:chExt cx="0" cy="0"/>
        </a:xfrm>
      </p:grpSpPr>
      <p:sp>
        <p:nvSpPr>
          <p:cNvPr id="73" name="Shape 73"/>
          <p:cNvSpPr/>
          <p:nvPr/>
        </p:nvSpPr>
        <p:spPr>
          <a:xfrm>
            <a:off x="0" y="4914900"/>
            <a:ext cx="9144000" cy="228600"/>
          </a:xfrm>
          <a:prstGeom prst="rect">
            <a:avLst/>
          </a:prstGeom>
          <a:solidFill>
            <a:schemeClr val="accent6"/>
          </a:solidFill>
          <a:ln cap="flat" cmpd="sng" w="254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t/>
            </a:r>
            <a:endParaRPr sz="1800">
              <a:solidFill>
                <a:schemeClr val="lt1"/>
              </a:solidFill>
              <a:latin typeface="Calibri"/>
              <a:ea typeface="Calibri"/>
              <a:cs typeface="Calibri"/>
              <a:sym typeface="Calibri"/>
            </a:endParaRPr>
          </a:p>
        </p:txBody>
      </p:sp>
      <p:cxnSp>
        <p:nvCxnSpPr>
          <p:cNvPr id="74" name="Shape 74"/>
          <p:cNvCxnSpPr/>
          <p:nvPr/>
        </p:nvCxnSpPr>
        <p:spPr>
          <a:xfrm>
            <a:off x="0" y="571500"/>
            <a:ext cx="9144000" cy="0"/>
          </a:xfrm>
          <a:prstGeom prst="straightConnector1">
            <a:avLst/>
          </a:prstGeom>
          <a:noFill/>
          <a:ln cap="flat" cmpd="sng" w="25400">
            <a:solidFill>
              <a:schemeClr val="accent6"/>
            </a:solidFill>
            <a:prstDash val="solid"/>
            <a:round/>
            <a:headEnd len="med" w="med" type="none"/>
            <a:tailEnd len="med" w="med" type="none"/>
          </a:ln>
        </p:spPr>
      </p:cxnSp>
      <p:sp>
        <p:nvSpPr>
          <p:cNvPr id="75" name="Shape 75"/>
          <p:cNvSpPr txBox="1"/>
          <p:nvPr>
            <p:ph idx="10" type="dt"/>
          </p:nvPr>
        </p:nvSpPr>
        <p:spPr>
          <a:xfrm>
            <a:off x="457200" y="4914900"/>
            <a:ext cx="2133600" cy="273900"/>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ct val="127272"/>
              <a:buNone/>
              <a:defRPr sz="1100">
                <a:solidFill>
                  <a:schemeClr val="lt1"/>
                </a:solidFill>
                <a:latin typeface="Arial"/>
                <a:ea typeface="Arial"/>
                <a:cs typeface="Arial"/>
                <a:sym typeface="Arial"/>
              </a:defRPr>
            </a:lvl1pPr>
            <a:lvl2pPr indent="0" lvl="1" marL="4572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ct val="77777"/>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ct val="77777"/>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ct val="77777"/>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ct val="77777"/>
              <a:buNone/>
              <a:defRPr b="0" i="0" sz="1800" u="none" cap="none" strike="noStrike">
                <a:solidFill>
                  <a:schemeClr val="dk1"/>
                </a:solidFill>
                <a:latin typeface="Calibri"/>
                <a:ea typeface="Calibri"/>
                <a:cs typeface="Calibri"/>
                <a:sym typeface="Calibri"/>
              </a:defRPr>
            </a:lvl9pPr>
          </a:lstStyle>
          <a:p/>
        </p:txBody>
      </p:sp>
      <p:sp>
        <p:nvSpPr>
          <p:cNvPr id="76" name="Shape 76"/>
          <p:cNvSpPr txBox="1"/>
          <p:nvPr>
            <p:ph idx="12" type="sldNum"/>
          </p:nvPr>
        </p:nvSpPr>
        <p:spPr>
          <a:xfrm>
            <a:off x="6553200" y="4914900"/>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SzPct val="25000"/>
              <a:buNone/>
            </a:pPr>
            <a:fld id="{00000000-1234-1234-1234-123412341234}" type="slidenum">
              <a:rPr lang="en" sz="1200">
                <a:solidFill>
                  <a:schemeClr val="lt1"/>
                </a:solidFill>
                <a:latin typeface="Calibri"/>
                <a:ea typeface="Calibri"/>
                <a:cs typeface="Calibri"/>
                <a:sym typeface="Calibri"/>
              </a:rPr>
              <a:t>‹#›</a:t>
            </a:fld>
          </a:p>
        </p:txBody>
      </p:sp>
      <p:pic>
        <p:nvPicPr>
          <p:cNvPr id="77" name="Shape 77"/>
          <p:cNvPicPr preferRelativeResize="0"/>
          <p:nvPr/>
        </p:nvPicPr>
        <p:blipFill rotWithShape="1">
          <a:blip r:embed="rId2">
            <a:alphaModFix/>
          </a:blip>
          <a:srcRect b="0" l="0" r="0" t="0"/>
          <a:stretch/>
        </p:blipFill>
        <p:spPr>
          <a:xfrm>
            <a:off x="63500" y="55960"/>
            <a:ext cx="1676400" cy="4608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78" name="Shape 78"/>
        <p:cNvGrpSpPr/>
        <p:nvPr/>
      </p:nvGrpSpPr>
      <p:grpSpPr>
        <a:xfrm>
          <a:off x="0" y="0"/>
          <a:ext cx="0" cy="0"/>
          <a:chOff x="0" y="0"/>
          <a:chExt cx="0" cy="0"/>
        </a:xfrm>
      </p:grpSpPr>
      <p:sp>
        <p:nvSpPr>
          <p:cNvPr id="79" name="Shape 79"/>
          <p:cNvSpPr/>
          <p:nvPr/>
        </p:nvSpPr>
        <p:spPr>
          <a:xfrm>
            <a:off x="0" y="4914900"/>
            <a:ext cx="9144000" cy="228600"/>
          </a:xfrm>
          <a:prstGeom prst="rect">
            <a:avLst/>
          </a:prstGeom>
          <a:solidFill>
            <a:schemeClr val="accent6"/>
          </a:solidFill>
          <a:ln cap="flat" cmpd="sng" w="254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t/>
            </a:r>
            <a:endParaRPr sz="1800">
              <a:solidFill>
                <a:schemeClr val="lt1"/>
              </a:solidFill>
              <a:latin typeface="Calibri"/>
              <a:ea typeface="Calibri"/>
              <a:cs typeface="Calibri"/>
              <a:sym typeface="Calibri"/>
            </a:endParaRPr>
          </a:p>
        </p:txBody>
      </p:sp>
      <p:cxnSp>
        <p:nvCxnSpPr>
          <p:cNvPr id="80" name="Shape 80"/>
          <p:cNvCxnSpPr/>
          <p:nvPr/>
        </p:nvCxnSpPr>
        <p:spPr>
          <a:xfrm>
            <a:off x="0" y="571500"/>
            <a:ext cx="9144000" cy="0"/>
          </a:xfrm>
          <a:prstGeom prst="straightConnector1">
            <a:avLst/>
          </a:prstGeom>
          <a:noFill/>
          <a:ln cap="flat" cmpd="sng" w="25400">
            <a:solidFill>
              <a:schemeClr val="accent6"/>
            </a:solidFill>
            <a:prstDash val="solid"/>
            <a:round/>
            <a:headEnd len="med" w="med" type="none"/>
            <a:tailEnd len="med" w="med" type="none"/>
          </a:ln>
        </p:spPr>
      </p:cxnSp>
      <p:sp>
        <p:nvSpPr>
          <p:cNvPr id="81" name="Shape 81"/>
          <p:cNvSpPr txBox="1"/>
          <p:nvPr>
            <p:ph type="ctrTitle"/>
          </p:nvPr>
        </p:nvSpPr>
        <p:spPr>
          <a:xfrm>
            <a:off x="1524000" y="611981"/>
            <a:ext cx="5943600" cy="1102500"/>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ct val="43750"/>
              <a:buNone/>
              <a:defRPr b="0" i="0" sz="3200" u="none" cap="none" strike="noStrike">
                <a:solidFill>
                  <a:schemeClr val="dk1"/>
                </a:solidFill>
                <a:latin typeface="Arial"/>
                <a:ea typeface="Arial"/>
                <a:cs typeface="Arial"/>
                <a:sym typeface="Arial"/>
              </a:defRPr>
            </a:lvl1pPr>
            <a:lvl2pPr indent="0" lvl="1"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9pPr>
          </a:lstStyle>
          <a:p/>
        </p:txBody>
      </p:sp>
      <p:sp>
        <p:nvSpPr>
          <p:cNvPr id="82" name="Shape 82"/>
          <p:cNvSpPr txBox="1"/>
          <p:nvPr>
            <p:ph idx="10" type="dt"/>
          </p:nvPr>
        </p:nvSpPr>
        <p:spPr>
          <a:xfrm>
            <a:off x="457200" y="4914900"/>
            <a:ext cx="2133600" cy="273900"/>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ct val="127272"/>
              <a:buNone/>
              <a:defRPr sz="1100">
                <a:solidFill>
                  <a:schemeClr val="lt1"/>
                </a:solidFill>
                <a:latin typeface="Arial"/>
                <a:ea typeface="Arial"/>
                <a:cs typeface="Arial"/>
                <a:sym typeface="Arial"/>
              </a:defRPr>
            </a:lvl1pPr>
            <a:lvl2pPr indent="0" lvl="1" marL="4572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ct val="77777"/>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ct val="77777"/>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ct val="77777"/>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ct val="77777"/>
              <a:buNone/>
              <a:defRPr b="0" i="0" sz="1800" u="none" cap="none" strike="noStrike">
                <a:solidFill>
                  <a:schemeClr val="dk1"/>
                </a:solidFill>
                <a:latin typeface="Calibri"/>
                <a:ea typeface="Calibri"/>
                <a:cs typeface="Calibri"/>
                <a:sym typeface="Calibri"/>
              </a:defRPr>
            </a:lvl9pPr>
          </a:lstStyle>
          <a:p/>
        </p:txBody>
      </p:sp>
      <p:sp>
        <p:nvSpPr>
          <p:cNvPr id="83" name="Shape 83"/>
          <p:cNvSpPr txBox="1"/>
          <p:nvPr>
            <p:ph idx="12" type="sldNum"/>
          </p:nvPr>
        </p:nvSpPr>
        <p:spPr>
          <a:xfrm>
            <a:off x="6553200" y="4914900"/>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SzPct val="25000"/>
              <a:buNone/>
            </a:pPr>
            <a:fld id="{00000000-1234-1234-1234-123412341234}" type="slidenum">
              <a:rPr lang="en" sz="1200">
                <a:solidFill>
                  <a:schemeClr val="lt1"/>
                </a:solidFill>
                <a:latin typeface="Calibri"/>
                <a:ea typeface="Calibri"/>
                <a:cs typeface="Calibri"/>
                <a:sym typeface="Calibri"/>
              </a:rPr>
              <a:t>‹#›</a:t>
            </a:fld>
          </a:p>
        </p:txBody>
      </p:sp>
      <p:pic>
        <p:nvPicPr>
          <p:cNvPr id="84" name="Shape 84"/>
          <p:cNvPicPr preferRelativeResize="0"/>
          <p:nvPr/>
        </p:nvPicPr>
        <p:blipFill rotWithShape="1">
          <a:blip r:embed="rId2">
            <a:alphaModFix/>
          </a:blip>
          <a:srcRect b="0" l="0" r="0" t="0"/>
          <a:stretch/>
        </p:blipFill>
        <p:spPr>
          <a:xfrm>
            <a:off x="63500" y="55960"/>
            <a:ext cx="1676400" cy="4608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p:spTree>
      <p:nvGrpSpPr>
        <p:cNvPr id="85" name="Shape 85"/>
        <p:cNvGrpSpPr/>
        <p:nvPr/>
      </p:nvGrpSpPr>
      <p:grpSpPr>
        <a:xfrm>
          <a:off x="0" y="0"/>
          <a:ext cx="0" cy="0"/>
          <a:chOff x="0" y="0"/>
          <a:chExt cx="0" cy="0"/>
        </a:xfrm>
      </p:grpSpPr>
      <p:sp>
        <p:nvSpPr>
          <p:cNvPr id="86" name="Shape 86"/>
          <p:cNvSpPr/>
          <p:nvPr/>
        </p:nvSpPr>
        <p:spPr>
          <a:xfrm>
            <a:off x="0" y="4914900"/>
            <a:ext cx="9144000" cy="228600"/>
          </a:xfrm>
          <a:prstGeom prst="rect">
            <a:avLst/>
          </a:prstGeom>
          <a:solidFill>
            <a:schemeClr val="accent6"/>
          </a:solidFill>
          <a:ln cap="flat" cmpd="sng" w="254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t/>
            </a:r>
            <a:endParaRPr sz="1800">
              <a:solidFill>
                <a:schemeClr val="lt1"/>
              </a:solidFill>
              <a:latin typeface="Calibri"/>
              <a:ea typeface="Calibri"/>
              <a:cs typeface="Calibri"/>
              <a:sym typeface="Calibri"/>
            </a:endParaRPr>
          </a:p>
        </p:txBody>
      </p:sp>
      <p:cxnSp>
        <p:nvCxnSpPr>
          <p:cNvPr id="87" name="Shape 87"/>
          <p:cNvCxnSpPr/>
          <p:nvPr/>
        </p:nvCxnSpPr>
        <p:spPr>
          <a:xfrm>
            <a:off x="0" y="571500"/>
            <a:ext cx="9144000" cy="0"/>
          </a:xfrm>
          <a:prstGeom prst="straightConnector1">
            <a:avLst/>
          </a:prstGeom>
          <a:noFill/>
          <a:ln cap="flat" cmpd="sng" w="25400">
            <a:solidFill>
              <a:schemeClr val="accent6"/>
            </a:solidFill>
            <a:prstDash val="solid"/>
            <a:round/>
            <a:headEnd len="med" w="med" type="none"/>
            <a:tailEnd len="med" w="med" type="none"/>
          </a:ln>
        </p:spPr>
      </p:cxnSp>
      <p:pic>
        <p:nvPicPr>
          <p:cNvPr id="88" name="Shape 88"/>
          <p:cNvPicPr preferRelativeResize="0"/>
          <p:nvPr/>
        </p:nvPicPr>
        <p:blipFill rotWithShape="1">
          <a:blip r:embed="rId2">
            <a:alphaModFix/>
          </a:blip>
          <a:srcRect b="0" l="0" r="0" t="0"/>
          <a:stretch/>
        </p:blipFill>
        <p:spPr>
          <a:xfrm>
            <a:off x="2476500" y="781050"/>
            <a:ext cx="4191000" cy="1671600"/>
          </a:xfrm>
          <a:prstGeom prst="rect">
            <a:avLst/>
          </a:prstGeom>
          <a:noFill/>
          <a:ln>
            <a:noFill/>
          </a:ln>
        </p:spPr>
      </p:pic>
      <p:sp>
        <p:nvSpPr>
          <p:cNvPr id="89" name="Shape 89"/>
          <p:cNvSpPr txBox="1"/>
          <p:nvPr>
            <p:ph type="ctrTitle"/>
          </p:nvPr>
        </p:nvSpPr>
        <p:spPr>
          <a:xfrm>
            <a:off x="1981200" y="2497931"/>
            <a:ext cx="5943600" cy="1102500"/>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ct val="43750"/>
              <a:buNone/>
              <a:defRPr b="0" i="0" sz="3200" u="none" cap="none" strike="noStrike">
                <a:solidFill>
                  <a:schemeClr val="dk1"/>
                </a:solidFill>
                <a:latin typeface="Arial"/>
                <a:ea typeface="Arial"/>
                <a:cs typeface="Arial"/>
                <a:sym typeface="Arial"/>
              </a:defRPr>
            </a:lvl1pPr>
            <a:lvl2pPr indent="0" lvl="1"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9pPr>
          </a:lstStyle>
          <a:p/>
        </p:txBody>
      </p:sp>
      <p:sp>
        <p:nvSpPr>
          <p:cNvPr id="90" name="Shape 90"/>
          <p:cNvSpPr txBox="1"/>
          <p:nvPr>
            <p:ph idx="10" type="dt"/>
          </p:nvPr>
        </p:nvSpPr>
        <p:spPr>
          <a:xfrm>
            <a:off x="457200" y="4914900"/>
            <a:ext cx="2133600" cy="273900"/>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ct val="127272"/>
              <a:buNone/>
              <a:defRPr sz="1100">
                <a:solidFill>
                  <a:schemeClr val="lt1"/>
                </a:solidFill>
                <a:latin typeface="Arial"/>
                <a:ea typeface="Arial"/>
                <a:cs typeface="Arial"/>
                <a:sym typeface="Arial"/>
              </a:defRPr>
            </a:lvl1pPr>
            <a:lvl2pPr indent="0" lvl="1" marL="4572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ct val="77777"/>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ct val="77777"/>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ct val="77777"/>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ct val="77777"/>
              <a:buNone/>
              <a:defRPr b="0" i="0" sz="1800" u="none" cap="none" strike="noStrike">
                <a:solidFill>
                  <a:schemeClr val="dk1"/>
                </a:solidFill>
                <a:latin typeface="Calibri"/>
                <a:ea typeface="Calibri"/>
                <a:cs typeface="Calibri"/>
                <a:sym typeface="Calibri"/>
              </a:defRPr>
            </a:lvl9pPr>
          </a:lstStyle>
          <a:p/>
        </p:txBody>
      </p:sp>
      <p:sp>
        <p:nvSpPr>
          <p:cNvPr id="91" name="Shape 91"/>
          <p:cNvSpPr txBox="1"/>
          <p:nvPr>
            <p:ph idx="12" type="sldNum"/>
          </p:nvPr>
        </p:nvSpPr>
        <p:spPr>
          <a:xfrm>
            <a:off x="6553200" y="4914900"/>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SzPct val="25000"/>
              <a:buNone/>
            </a:pPr>
            <a:fld id="{00000000-1234-1234-1234-123412341234}" type="slidenum">
              <a:rPr lang="en" sz="1200">
                <a:solidFill>
                  <a:schemeClr val="lt1"/>
                </a:solidFill>
                <a:latin typeface="Calibri"/>
                <a:ea typeface="Calibri"/>
                <a:cs typeface="Calibri"/>
                <a:sym typeface="Calibri"/>
              </a:rPr>
              <a:t>‹#›</a:t>
            </a:fld>
          </a:p>
        </p:txBody>
      </p:sp>
      <p:pic>
        <p:nvPicPr>
          <p:cNvPr id="92" name="Shape 92"/>
          <p:cNvPicPr preferRelativeResize="0"/>
          <p:nvPr/>
        </p:nvPicPr>
        <p:blipFill rotWithShape="1">
          <a:blip r:embed="rId3">
            <a:alphaModFix/>
          </a:blip>
          <a:srcRect b="0" l="0" r="0" t="0"/>
          <a:stretch/>
        </p:blipFill>
        <p:spPr>
          <a:xfrm>
            <a:off x="63500" y="55960"/>
            <a:ext cx="1676400" cy="4608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93" name="Shape 93"/>
        <p:cNvGrpSpPr/>
        <p:nvPr/>
      </p:nvGrpSpPr>
      <p:grpSpPr>
        <a:xfrm>
          <a:off x="0" y="0"/>
          <a:ext cx="0" cy="0"/>
          <a:chOff x="0" y="0"/>
          <a:chExt cx="0" cy="0"/>
        </a:xfrm>
      </p:grpSpPr>
      <p:sp>
        <p:nvSpPr>
          <p:cNvPr id="94" name="Shape 94"/>
          <p:cNvSpPr/>
          <p:nvPr/>
        </p:nvSpPr>
        <p:spPr>
          <a:xfrm>
            <a:off x="0" y="4914900"/>
            <a:ext cx="9144000" cy="228600"/>
          </a:xfrm>
          <a:prstGeom prst="rect">
            <a:avLst/>
          </a:prstGeom>
          <a:solidFill>
            <a:schemeClr val="accent6"/>
          </a:solidFill>
          <a:ln cap="flat" cmpd="sng" w="254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t/>
            </a:r>
            <a:endParaRPr sz="1800">
              <a:solidFill>
                <a:schemeClr val="lt1"/>
              </a:solidFill>
              <a:latin typeface="Calibri"/>
              <a:ea typeface="Calibri"/>
              <a:cs typeface="Calibri"/>
              <a:sym typeface="Calibri"/>
            </a:endParaRPr>
          </a:p>
        </p:txBody>
      </p:sp>
      <p:cxnSp>
        <p:nvCxnSpPr>
          <p:cNvPr id="95" name="Shape 95"/>
          <p:cNvCxnSpPr/>
          <p:nvPr/>
        </p:nvCxnSpPr>
        <p:spPr>
          <a:xfrm>
            <a:off x="0" y="571500"/>
            <a:ext cx="9144000" cy="0"/>
          </a:xfrm>
          <a:prstGeom prst="straightConnector1">
            <a:avLst/>
          </a:prstGeom>
          <a:noFill/>
          <a:ln cap="flat" cmpd="sng" w="25400">
            <a:solidFill>
              <a:schemeClr val="accent6"/>
            </a:solidFill>
            <a:prstDash val="solid"/>
            <a:round/>
            <a:headEnd len="med" w="med" type="none"/>
            <a:tailEnd len="med" w="med" type="none"/>
          </a:ln>
        </p:spPr>
      </p:cxnSp>
      <p:cxnSp>
        <p:nvCxnSpPr>
          <p:cNvPr id="96" name="Shape 96"/>
          <p:cNvCxnSpPr/>
          <p:nvPr/>
        </p:nvCxnSpPr>
        <p:spPr>
          <a:xfrm>
            <a:off x="838200" y="3305175"/>
            <a:ext cx="8305800" cy="0"/>
          </a:xfrm>
          <a:prstGeom prst="straightConnector1">
            <a:avLst/>
          </a:prstGeom>
          <a:noFill/>
          <a:ln cap="flat" cmpd="sng" w="38100">
            <a:solidFill>
              <a:schemeClr val="accent5"/>
            </a:solidFill>
            <a:prstDash val="solid"/>
            <a:round/>
            <a:headEnd len="med" w="med" type="none"/>
            <a:tailEnd len="med" w="med" type="none"/>
          </a:ln>
        </p:spPr>
      </p:cxnSp>
      <p:sp>
        <p:nvSpPr>
          <p:cNvPr id="97" name="Shape 97"/>
          <p:cNvSpPr/>
          <p:nvPr/>
        </p:nvSpPr>
        <p:spPr>
          <a:xfrm>
            <a:off x="863600" y="3365897"/>
            <a:ext cx="7746900" cy="504900"/>
          </a:xfrm>
          <a:prstGeom prst="rect">
            <a:avLst/>
          </a:prstGeom>
          <a:solidFill>
            <a:srgbClr val="DAEEF3"/>
          </a:solidFill>
          <a:ln cap="flat" cmpd="sng" w="25400">
            <a:solidFill>
              <a:srgbClr val="DAEEF3"/>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t/>
            </a:r>
            <a:endParaRPr sz="1800">
              <a:solidFill>
                <a:schemeClr val="lt1"/>
              </a:solidFill>
              <a:latin typeface="Calibri"/>
              <a:ea typeface="Calibri"/>
              <a:cs typeface="Calibri"/>
              <a:sym typeface="Calibri"/>
            </a:endParaRPr>
          </a:p>
        </p:txBody>
      </p:sp>
      <p:sp>
        <p:nvSpPr>
          <p:cNvPr id="98" name="Shape 98"/>
          <p:cNvSpPr txBox="1"/>
          <p:nvPr>
            <p:ph idx="1" type="body"/>
          </p:nvPr>
        </p:nvSpPr>
        <p:spPr>
          <a:xfrm>
            <a:off x="838200" y="2189560"/>
            <a:ext cx="7772400" cy="1125000"/>
          </a:xfrm>
          <a:prstGeom prst="rect">
            <a:avLst/>
          </a:prstGeom>
          <a:noFill/>
          <a:ln>
            <a:noFill/>
          </a:ln>
        </p:spPr>
        <p:txBody>
          <a:bodyPr anchorCtr="0" anchor="b" bIns="91425" lIns="91425" rIns="91425" wrap="square" tIns="91425"/>
          <a:lstStyle>
            <a:lvl1pPr indent="0" lvl="0" marL="0" marR="0" rtl="0" algn="l">
              <a:spcBef>
                <a:spcPts val="480"/>
              </a:spcBef>
              <a:spcAft>
                <a:spcPts val="0"/>
              </a:spcAft>
              <a:buClr>
                <a:srgbClr val="888888"/>
              </a:buClr>
              <a:buSzPct val="133333"/>
              <a:buFont typeface="Arial"/>
              <a:buNone/>
              <a:defRPr b="0" i="0" sz="2400" u="none" cap="none" strike="noStrike">
                <a:solidFill>
                  <a:srgbClr val="888888"/>
                </a:solidFill>
                <a:latin typeface="Arial"/>
                <a:ea typeface="Arial"/>
                <a:cs typeface="Arial"/>
                <a:sym typeface="Arial"/>
              </a:defRPr>
            </a:lvl1pPr>
            <a:lvl2pPr indent="0" lvl="1" marL="457200" marR="0" rtl="0" algn="l">
              <a:spcBef>
                <a:spcPts val="360"/>
              </a:spcBef>
              <a:spcAft>
                <a:spcPts val="0"/>
              </a:spcAft>
              <a:buClr>
                <a:srgbClr val="888888"/>
              </a:buClr>
              <a:buSzPct val="155555"/>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spcAft>
                <a:spcPts val="0"/>
              </a:spcAft>
              <a:buClr>
                <a:srgbClr val="888888"/>
              </a:buClr>
              <a:buSzPct val="150000"/>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spcAft>
                <a:spcPts val="0"/>
              </a:spcAft>
              <a:buClr>
                <a:srgbClr val="888888"/>
              </a:buClr>
              <a:buSzPct val="142857"/>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spcAft>
                <a:spcPts val="0"/>
              </a:spcAft>
              <a:buClr>
                <a:srgbClr val="888888"/>
              </a:buClr>
              <a:buSzPct val="142857"/>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SzPct val="142857"/>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SzPct val="142857"/>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SzPct val="142857"/>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SzPct val="142857"/>
              <a:buFont typeface="Arial"/>
              <a:buNone/>
              <a:defRPr b="0" i="0" sz="1400" u="none" cap="none" strike="noStrike">
                <a:solidFill>
                  <a:srgbClr val="888888"/>
                </a:solidFill>
                <a:latin typeface="Calibri"/>
                <a:ea typeface="Calibri"/>
                <a:cs typeface="Calibri"/>
                <a:sym typeface="Calibri"/>
              </a:defRPr>
            </a:lvl9pPr>
          </a:lstStyle>
          <a:p/>
        </p:txBody>
      </p:sp>
      <p:sp>
        <p:nvSpPr>
          <p:cNvPr id="99" name="Shape 99"/>
          <p:cNvSpPr txBox="1"/>
          <p:nvPr>
            <p:ph type="title"/>
          </p:nvPr>
        </p:nvSpPr>
        <p:spPr>
          <a:xfrm>
            <a:off x="838200" y="3305175"/>
            <a:ext cx="7772400" cy="10215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ct val="87500"/>
              <a:buNone/>
              <a:defRPr b="1" i="1" sz="1600" u="none" cap="none" strike="noStrike">
                <a:solidFill>
                  <a:schemeClr val="lt1"/>
                </a:solidFill>
                <a:latin typeface="Arial"/>
                <a:ea typeface="Arial"/>
                <a:cs typeface="Arial"/>
                <a:sym typeface="Arial"/>
              </a:defRPr>
            </a:lvl1pPr>
            <a:lvl2pPr indent="0" lvl="1"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9pPr>
          </a:lstStyle>
          <a:p/>
        </p:txBody>
      </p:sp>
      <p:sp>
        <p:nvSpPr>
          <p:cNvPr id="100" name="Shape 100"/>
          <p:cNvSpPr txBox="1"/>
          <p:nvPr>
            <p:ph idx="10" type="dt"/>
          </p:nvPr>
        </p:nvSpPr>
        <p:spPr>
          <a:xfrm>
            <a:off x="457200" y="4914900"/>
            <a:ext cx="2133600" cy="273900"/>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ct val="127272"/>
              <a:buNone/>
              <a:defRPr sz="1100">
                <a:solidFill>
                  <a:schemeClr val="lt1"/>
                </a:solidFill>
                <a:latin typeface="Arial"/>
                <a:ea typeface="Arial"/>
                <a:cs typeface="Arial"/>
                <a:sym typeface="Arial"/>
              </a:defRPr>
            </a:lvl1pPr>
            <a:lvl2pPr indent="0" lvl="1" marL="4572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ct val="77777"/>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ct val="77777"/>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ct val="77777"/>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ct val="77777"/>
              <a:buNone/>
              <a:defRPr b="0" i="0" sz="1800" u="none" cap="none" strike="noStrike">
                <a:solidFill>
                  <a:schemeClr val="dk1"/>
                </a:solidFill>
                <a:latin typeface="Calibri"/>
                <a:ea typeface="Calibri"/>
                <a:cs typeface="Calibri"/>
                <a:sym typeface="Calibri"/>
              </a:defRPr>
            </a:lvl9pPr>
          </a:lstStyle>
          <a:p/>
        </p:txBody>
      </p:sp>
      <p:sp>
        <p:nvSpPr>
          <p:cNvPr id="101" name="Shape 101"/>
          <p:cNvSpPr txBox="1"/>
          <p:nvPr>
            <p:ph idx="12" type="sldNum"/>
          </p:nvPr>
        </p:nvSpPr>
        <p:spPr>
          <a:xfrm>
            <a:off x="6553200" y="4914900"/>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SzPct val="25000"/>
              <a:buNone/>
            </a:pPr>
            <a:fld id="{00000000-1234-1234-1234-123412341234}" type="slidenum">
              <a:rPr lang="en" sz="1200">
                <a:solidFill>
                  <a:schemeClr val="lt1"/>
                </a:solidFill>
                <a:latin typeface="Calibri"/>
                <a:ea typeface="Calibri"/>
                <a:cs typeface="Calibri"/>
                <a:sym typeface="Calibri"/>
              </a:rPr>
              <a:t>‹#›</a:t>
            </a:fld>
          </a:p>
        </p:txBody>
      </p:sp>
      <p:pic>
        <p:nvPicPr>
          <p:cNvPr id="102" name="Shape 102"/>
          <p:cNvPicPr preferRelativeResize="0"/>
          <p:nvPr/>
        </p:nvPicPr>
        <p:blipFill rotWithShape="1">
          <a:blip r:embed="rId2">
            <a:alphaModFix/>
          </a:blip>
          <a:srcRect b="0" l="0" r="0" t="0"/>
          <a:stretch/>
        </p:blipFill>
        <p:spPr>
          <a:xfrm>
            <a:off x="63500" y="55960"/>
            <a:ext cx="1676400" cy="4608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wo Content">
    <p:spTree>
      <p:nvGrpSpPr>
        <p:cNvPr id="103" name="Shape 103"/>
        <p:cNvGrpSpPr/>
        <p:nvPr/>
      </p:nvGrpSpPr>
      <p:grpSpPr>
        <a:xfrm>
          <a:off x="0" y="0"/>
          <a:ext cx="0" cy="0"/>
          <a:chOff x="0" y="0"/>
          <a:chExt cx="0" cy="0"/>
        </a:xfrm>
      </p:grpSpPr>
      <p:sp>
        <p:nvSpPr>
          <p:cNvPr id="104" name="Shape 104"/>
          <p:cNvSpPr/>
          <p:nvPr/>
        </p:nvSpPr>
        <p:spPr>
          <a:xfrm>
            <a:off x="0" y="4914900"/>
            <a:ext cx="9144000" cy="228600"/>
          </a:xfrm>
          <a:prstGeom prst="rect">
            <a:avLst/>
          </a:prstGeom>
          <a:solidFill>
            <a:schemeClr val="accent6"/>
          </a:solidFill>
          <a:ln cap="flat" cmpd="sng" w="254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t/>
            </a:r>
            <a:endParaRPr sz="1800">
              <a:solidFill>
                <a:schemeClr val="lt1"/>
              </a:solidFill>
              <a:latin typeface="Calibri"/>
              <a:ea typeface="Calibri"/>
              <a:cs typeface="Calibri"/>
              <a:sym typeface="Calibri"/>
            </a:endParaRPr>
          </a:p>
        </p:txBody>
      </p:sp>
      <p:cxnSp>
        <p:nvCxnSpPr>
          <p:cNvPr id="105" name="Shape 105"/>
          <p:cNvCxnSpPr/>
          <p:nvPr/>
        </p:nvCxnSpPr>
        <p:spPr>
          <a:xfrm>
            <a:off x="0" y="571500"/>
            <a:ext cx="9144000" cy="0"/>
          </a:xfrm>
          <a:prstGeom prst="straightConnector1">
            <a:avLst/>
          </a:prstGeom>
          <a:noFill/>
          <a:ln cap="flat" cmpd="sng" w="25400">
            <a:solidFill>
              <a:schemeClr val="accent6"/>
            </a:solidFill>
            <a:prstDash val="solid"/>
            <a:round/>
            <a:headEnd len="med" w="med" type="none"/>
            <a:tailEnd len="med" w="med" type="none"/>
          </a:ln>
        </p:spPr>
      </p:cxnSp>
      <p:sp>
        <p:nvSpPr>
          <p:cNvPr id="106" name="Shape 106"/>
          <p:cNvSpPr txBox="1"/>
          <p:nvPr>
            <p:ph type="title"/>
          </p:nvPr>
        </p:nvSpPr>
        <p:spPr>
          <a:xfrm>
            <a:off x="381000" y="651272"/>
            <a:ext cx="8229600" cy="549000"/>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ct val="58333"/>
              <a:buNone/>
              <a:defRPr b="0" i="0" sz="2400" u="none" cap="none" strike="noStrike">
                <a:solidFill>
                  <a:schemeClr val="dk1"/>
                </a:solidFill>
                <a:latin typeface="Arial"/>
                <a:ea typeface="Arial"/>
                <a:cs typeface="Arial"/>
                <a:sym typeface="Arial"/>
              </a:defRPr>
            </a:lvl1pPr>
            <a:lvl2pPr indent="0" lvl="1"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9pPr>
          </a:lstStyle>
          <a:p/>
        </p:txBody>
      </p:sp>
      <p:sp>
        <p:nvSpPr>
          <p:cNvPr id="107" name="Shape 107"/>
          <p:cNvSpPr txBox="1"/>
          <p:nvPr>
            <p:ph idx="1" type="body"/>
          </p:nvPr>
        </p:nvSpPr>
        <p:spPr>
          <a:xfrm>
            <a:off x="381000" y="1200150"/>
            <a:ext cx="4191000" cy="3394500"/>
          </a:xfrm>
          <a:prstGeom prst="rect">
            <a:avLst/>
          </a:prstGeom>
          <a:noFill/>
          <a:ln>
            <a:noFill/>
          </a:ln>
        </p:spPr>
        <p:txBody>
          <a:bodyPr anchorCtr="0" anchor="t" bIns="91425" lIns="91425" rIns="91425" wrap="square" tIns="91425"/>
          <a:lstStyle>
            <a:lvl1pPr indent="-241300" lvl="0" marL="342900" marR="0" rtl="0" algn="l">
              <a:spcBef>
                <a:spcPts val="320"/>
              </a:spcBef>
              <a:spcAft>
                <a:spcPts val="0"/>
              </a:spcAft>
              <a:buClr>
                <a:schemeClr val="dk2"/>
              </a:buClr>
              <a:buSzPct val="100000"/>
              <a:buFont typeface="Noto Sans Symbols"/>
              <a:buChar char="▪"/>
              <a:defRPr b="0" i="0" sz="1600" u="none" cap="none" strike="noStrike">
                <a:solidFill>
                  <a:schemeClr val="dk1"/>
                </a:solidFill>
                <a:latin typeface="Arial"/>
                <a:ea typeface="Arial"/>
                <a:cs typeface="Arial"/>
                <a:sym typeface="Arial"/>
              </a:defRPr>
            </a:lvl1pPr>
            <a:lvl2pPr indent="-196850" lvl="1" marL="742950" marR="0" rtl="0" algn="l">
              <a:spcBef>
                <a:spcPts val="280"/>
              </a:spcBef>
              <a:spcAft>
                <a:spcPts val="0"/>
              </a:spcAft>
              <a:buClr>
                <a:schemeClr val="accent6"/>
              </a:buClr>
              <a:buSzPct val="100000"/>
              <a:buFont typeface="Noto Sans Symbols"/>
              <a:buChar char="▪"/>
              <a:defRPr b="0" i="0" sz="1400" u="none" cap="none" strike="noStrike">
                <a:solidFill>
                  <a:schemeClr val="dk1"/>
                </a:solidFill>
                <a:latin typeface="Arial"/>
                <a:ea typeface="Arial"/>
                <a:cs typeface="Arial"/>
                <a:sym typeface="Arial"/>
              </a:defRPr>
            </a:lvl2pPr>
            <a:lvl3pPr indent="-152400" lvl="2" marL="1143000" marR="0" rtl="0" algn="l">
              <a:spcBef>
                <a:spcPts val="240"/>
              </a:spcBef>
              <a:spcAft>
                <a:spcPts val="0"/>
              </a:spcAft>
              <a:buClr>
                <a:srgbClr val="76923C"/>
              </a:buClr>
              <a:buSzPct val="100000"/>
              <a:buFont typeface="Noto Sans Symbols"/>
              <a:buChar char="▪"/>
              <a:defRPr b="0" i="0" sz="1200" u="none" cap="none" strike="noStrike">
                <a:solidFill>
                  <a:schemeClr val="dk1"/>
                </a:solidFill>
                <a:latin typeface="Arial"/>
                <a:ea typeface="Arial"/>
                <a:cs typeface="Arial"/>
                <a:sym typeface="Arial"/>
              </a:defRPr>
            </a:lvl3pPr>
            <a:lvl4pPr indent="-158750" lvl="3" marL="1600200" marR="0" rtl="0" algn="l">
              <a:spcBef>
                <a:spcPts val="220"/>
              </a:spcBef>
              <a:spcAft>
                <a:spcPts val="0"/>
              </a:spcAft>
              <a:buClr>
                <a:schemeClr val="accent2"/>
              </a:buClr>
              <a:buSzPct val="100000"/>
              <a:buFont typeface="Noto Sans Symbols"/>
              <a:buChar char="▪"/>
              <a:defRPr b="0" i="0" sz="11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08" name="Shape 108"/>
          <p:cNvSpPr txBox="1"/>
          <p:nvPr>
            <p:ph idx="2" type="body"/>
          </p:nvPr>
        </p:nvSpPr>
        <p:spPr>
          <a:xfrm>
            <a:off x="4648200" y="1200150"/>
            <a:ext cx="4191000" cy="3394500"/>
          </a:xfrm>
          <a:prstGeom prst="rect">
            <a:avLst/>
          </a:prstGeom>
          <a:noFill/>
          <a:ln>
            <a:noFill/>
          </a:ln>
        </p:spPr>
        <p:txBody>
          <a:bodyPr anchorCtr="0" anchor="t" bIns="91425" lIns="91425" rIns="91425" wrap="square" tIns="91425"/>
          <a:lstStyle>
            <a:lvl1pPr indent="-241300" lvl="0" marL="342900" marR="0" rtl="0" algn="l">
              <a:spcBef>
                <a:spcPts val="320"/>
              </a:spcBef>
              <a:spcAft>
                <a:spcPts val="0"/>
              </a:spcAft>
              <a:buClr>
                <a:schemeClr val="dk2"/>
              </a:buClr>
              <a:buSzPct val="100000"/>
              <a:buFont typeface="Noto Sans Symbols"/>
              <a:buChar char="▪"/>
              <a:defRPr b="0" i="0" sz="1600" u="none" cap="none" strike="noStrike">
                <a:solidFill>
                  <a:schemeClr val="dk1"/>
                </a:solidFill>
                <a:latin typeface="Arial"/>
                <a:ea typeface="Arial"/>
                <a:cs typeface="Arial"/>
                <a:sym typeface="Arial"/>
              </a:defRPr>
            </a:lvl1pPr>
            <a:lvl2pPr indent="-196850" lvl="1" marL="742950" marR="0" rtl="0" algn="l">
              <a:spcBef>
                <a:spcPts val="280"/>
              </a:spcBef>
              <a:spcAft>
                <a:spcPts val="0"/>
              </a:spcAft>
              <a:buClr>
                <a:schemeClr val="accent6"/>
              </a:buClr>
              <a:buSzPct val="100000"/>
              <a:buFont typeface="Noto Sans Symbols"/>
              <a:buChar char="▪"/>
              <a:defRPr b="0" i="0" sz="1400" u="none" cap="none" strike="noStrike">
                <a:solidFill>
                  <a:schemeClr val="dk1"/>
                </a:solidFill>
                <a:latin typeface="Arial"/>
                <a:ea typeface="Arial"/>
                <a:cs typeface="Arial"/>
                <a:sym typeface="Arial"/>
              </a:defRPr>
            </a:lvl2pPr>
            <a:lvl3pPr indent="-152400" lvl="2" marL="1143000" marR="0" rtl="0" algn="l">
              <a:spcBef>
                <a:spcPts val="240"/>
              </a:spcBef>
              <a:spcAft>
                <a:spcPts val="0"/>
              </a:spcAft>
              <a:buClr>
                <a:srgbClr val="76923C"/>
              </a:buClr>
              <a:buSzPct val="100000"/>
              <a:buFont typeface="Noto Sans Symbols"/>
              <a:buChar char="▪"/>
              <a:defRPr b="0" i="0" sz="1200" u="none" cap="none" strike="noStrike">
                <a:solidFill>
                  <a:schemeClr val="dk1"/>
                </a:solidFill>
                <a:latin typeface="Arial"/>
                <a:ea typeface="Arial"/>
                <a:cs typeface="Arial"/>
                <a:sym typeface="Arial"/>
              </a:defRPr>
            </a:lvl3pPr>
            <a:lvl4pPr indent="-158750" lvl="3" marL="1600200" marR="0" rtl="0" algn="l">
              <a:spcBef>
                <a:spcPts val="220"/>
              </a:spcBef>
              <a:spcAft>
                <a:spcPts val="0"/>
              </a:spcAft>
              <a:buClr>
                <a:schemeClr val="accent2"/>
              </a:buClr>
              <a:buSzPct val="100000"/>
              <a:buFont typeface="Noto Sans Symbols"/>
              <a:buChar char="▪"/>
              <a:defRPr b="0" i="0" sz="11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Shape 109"/>
          <p:cNvSpPr txBox="1"/>
          <p:nvPr>
            <p:ph idx="10" type="dt"/>
          </p:nvPr>
        </p:nvSpPr>
        <p:spPr>
          <a:xfrm>
            <a:off x="457200" y="4914900"/>
            <a:ext cx="2133600" cy="273900"/>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ct val="127272"/>
              <a:buNone/>
              <a:defRPr sz="1100">
                <a:solidFill>
                  <a:schemeClr val="lt1"/>
                </a:solidFill>
                <a:latin typeface="Arial"/>
                <a:ea typeface="Arial"/>
                <a:cs typeface="Arial"/>
                <a:sym typeface="Arial"/>
              </a:defRPr>
            </a:lvl1pPr>
            <a:lvl2pPr indent="0" lvl="1" marL="4572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ct val="77777"/>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ct val="77777"/>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ct val="77777"/>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ct val="77777"/>
              <a:buNone/>
              <a:defRPr b="0" i="0" sz="1800" u="none" cap="none" strike="noStrike">
                <a:solidFill>
                  <a:schemeClr val="dk1"/>
                </a:solidFill>
                <a:latin typeface="Calibri"/>
                <a:ea typeface="Calibri"/>
                <a:cs typeface="Calibri"/>
                <a:sym typeface="Calibri"/>
              </a:defRPr>
            </a:lvl9pPr>
          </a:lstStyle>
          <a:p/>
        </p:txBody>
      </p:sp>
      <p:sp>
        <p:nvSpPr>
          <p:cNvPr id="110" name="Shape 110"/>
          <p:cNvSpPr txBox="1"/>
          <p:nvPr>
            <p:ph idx="12" type="sldNum"/>
          </p:nvPr>
        </p:nvSpPr>
        <p:spPr>
          <a:xfrm>
            <a:off x="6553200" y="4914900"/>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SzPct val="25000"/>
              <a:buNone/>
            </a:pPr>
            <a:fld id="{00000000-1234-1234-1234-123412341234}" type="slidenum">
              <a:rPr lang="en" sz="1200">
                <a:solidFill>
                  <a:schemeClr val="lt1"/>
                </a:solidFill>
                <a:latin typeface="Calibri"/>
                <a:ea typeface="Calibri"/>
                <a:cs typeface="Calibri"/>
                <a:sym typeface="Calibri"/>
              </a:rPr>
              <a:t>‹#›</a:t>
            </a:fld>
          </a:p>
        </p:txBody>
      </p:sp>
      <p:pic>
        <p:nvPicPr>
          <p:cNvPr id="111" name="Shape 111"/>
          <p:cNvPicPr preferRelativeResize="0"/>
          <p:nvPr/>
        </p:nvPicPr>
        <p:blipFill rotWithShape="1">
          <a:blip r:embed="rId2">
            <a:alphaModFix/>
          </a:blip>
          <a:srcRect b="0" l="0" r="0" t="0"/>
          <a:stretch/>
        </p:blipFill>
        <p:spPr>
          <a:xfrm>
            <a:off x="63500" y="55960"/>
            <a:ext cx="1676400" cy="4608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mparison">
    <p:spTree>
      <p:nvGrpSpPr>
        <p:cNvPr id="112" name="Shape 112"/>
        <p:cNvGrpSpPr/>
        <p:nvPr/>
      </p:nvGrpSpPr>
      <p:grpSpPr>
        <a:xfrm>
          <a:off x="0" y="0"/>
          <a:ext cx="0" cy="0"/>
          <a:chOff x="0" y="0"/>
          <a:chExt cx="0" cy="0"/>
        </a:xfrm>
      </p:grpSpPr>
      <p:sp>
        <p:nvSpPr>
          <p:cNvPr id="113" name="Shape 113"/>
          <p:cNvSpPr/>
          <p:nvPr/>
        </p:nvSpPr>
        <p:spPr>
          <a:xfrm>
            <a:off x="0" y="4914900"/>
            <a:ext cx="9144000" cy="228600"/>
          </a:xfrm>
          <a:prstGeom prst="rect">
            <a:avLst/>
          </a:prstGeom>
          <a:solidFill>
            <a:schemeClr val="accent6"/>
          </a:solidFill>
          <a:ln cap="flat" cmpd="sng" w="254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t/>
            </a:r>
            <a:endParaRPr sz="1800">
              <a:solidFill>
                <a:schemeClr val="lt1"/>
              </a:solidFill>
              <a:latin typeface="Calibri"/>
              <a:ea typeface="Calibri"/>
              <a:cs typeface="Calibri"/>
              <a:sym typeface="Calibri"/>
            </a:endParaRPr>
          </a:p>
        </p:txBody>
      </p:sp>
      <p:cxnSp>
        <p:nvCxnSpPr>
          <p:cNvPr id="114" name="Shape 114"/>
          <p:cNvCxnSpPr/>
          <p:nvPr/>
        </p:nvCxnSpPr>
        <p:spPr>
          <a:xfrm>
            <a:off x="0" y="571500"/>
            <a:ext cx="9144000" cy="0"/>
          </a:xfrm>
          <a:prstGeom prst="straightConnector1">
            <a:avLst/>
          </a:prstGeom>
          <a:noFill/>
          <a:ln cap="flat" cmpd="sng" w="25400">
            <a:solidFill>
              <a:schemeClr val="accent6"/>
            </a:solidFill>
            <a:prstDash val="solid"/>
            <a:round/>
            <a:headEnd len="med" w="med" type="none"/>
            <a:tailEnd len="med" w="med" type="none"/>
          </a:ln>
        </p:spPr>
      </p:cxnSp>
      <p:sp>
        <p:nvSpPr>
          <p:cNvPr id="115" name="Shape 115"/>
          <p:cNvSpPr txBox="1"/>
          <p:nvPr>
            <p:ph idx="1" type="body"/>
          </p:nvPr>
        </p:nvSpPr>
        <p:spPr>
          <a:xfrm>
            <a:off x="381000" y="1151335"/>
            <a:ext cx="4191000" cy="479700"/>
          </a:xfrm>
          <a:prstGeom prst="rect">
            <a:avLst/>
          </a:prstGeom>
          <a:noFill/>
          <a:ln>
            <a:noFill/>
          </a:ln>
        </p:spPr>
        <p:txBody>
          <a:bodyPr anchorCtr="0" anchor="ctr" bIns="91425" lIns="91425" rIns="91425" wrap="square" tIns="91425"/>
          <a:lstStyle>
            <a:lvl1pPr indent="0" lvl="0" marL="0" marR="0" rtl="0" algn="ctr">
              <a:spcBef>
                <a:spcPts val="360"/>
              </a:spcBef>
              <a:spcAft>
                <a:spcPts val="0"/>
              </a:spcAft>
              <a:buClr>
                <a:schemeClr val="dk1"/>
              </a:buClr>
              <a:buSzPct val="177777"/>
              <a:buFont typeface="Arial"/>
              <a:buNone/>
              <a:defRPr b="0" i="0" sz="18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chemeClr val="dk1"/>
              </a:buClr>
              <a:buSzPct val="140000"/>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Clr>
                <a:schemeClr val="dk1"/>
              </a:buClr>
              <a:buSzPct val="133333"/>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spcAft>
                <a:spcPts val="0"/>
              </a:spcAft>
              <a:buClr>
                <a:schemeClr val="dk1"/>
              </a:buClr>
              <a:buSzPct val="125000"/>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spcAft>
                <a:spcPts val="0"/>
              </a:spcAft>
              <a:buClr>
                <a:schemeClr val="dk1"/>
              </a:buClr>
              <a:buSzPct val="125000"/>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SzPct val="125000"/>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SzPct val="125000"/>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SzPct val="125000"/>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SzPct val="125000"/>
              <a:buFont typeface="Arial"/>
              <a:buNone/>
              <a:defRPr b="1" i="0" sz="1600" u="none" cap="none" strike="noStrike">
                <a:solidFill>
                  <a:schemeClr val="dk1"/>
                </a:solidFill>
                <a:latin typeface="Calibri"/>
                <a:ea typeface="Calibri"/>
                <a:cs typeface="Calibri"/>
                <a:sym typeface="Calibri"/>
              </a:defRPr>
            </a:lvl9pPr>
          </a:lstStyle>
          <a:p/>
        </p:txBody>
      </p:sp>
      <p:sp>
        <p:nvSpPr>
          <p:cNvPr id="116" name="Shape 116"/>
          <p:cNvSpPr txBox="1"/>
          <p:nvPr>
            <p:ph type="title"/>
          </p:nvPr>
        </p:nvSpPr>
        <p:spPr>
          <a:xfrm>
            <a:off x="381000" y="594122"/>
            <a:ext cx="8229600" cy="549000"/>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ct val="58333"/>
              <a:buNone/>
              <a:defRPr b="0" i="0" sz="2400" u="none" cap="none" strike="noStrike">
                <a:solidFill>
                  <a:schemeClr val="dk1"/>
                </a:solidFill>
                <a:latin typeface="Arial"/>
                <a:ea typeface="Arial"/>
                <a:cs typeface="Arial"/>
                <a:sym typeface="Arial"/>
              </a:defRPr>
            </a:lvl1pPr>
            <a:lvl2pPr indent="0" lvl="1"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9pPr>
          </a:lstStyle>
          <a:p/>
        </p:txBody>
      </p:sp>
      <p:sp>
        <p:nvSpPr>
          <p:cNvPr id="117" name="Shape 117"/>
          <p:cNvSpPr txBox="1"/>
          <p:nvPr>
            <p:ph idx="2" type="body"/>
          </p:nvPr>
        </p:nvSpPr>
        <p:spPr>
          <a:xfrm>
            <a:off x="381000" y="1657350"/>
            <a:ext cx="4191000" cy="2937300"/>
          </a:xfrm>
          <a:prstGeom prst="rect">
            <a:avLst/>
          </a:prstGeom>
          <a:noFill/>
          <a:ln>
            <a:noFill/>
          </a:ln>
        </p:spPr>
        <p:txBody>
          <a:bodyPr anchorCtr="0" anchor="t" bIns="91425" lIns="91425" rIns="91425" wrap="square" tIns="91425"/>
          <a:lstStyle>
            <a:lvl1pPr indent="-241300" lvl="0" marL="342900" marR="0" rtl="0" algn="l">
              <a:spcBef>
                <a:spcPts val="320"/>
              </a:spcBef>
              <a:spcAft>
                <a:spcPts val="0"/>
              </a:spcAft>
              <a:buClr>
                <a:schemeClr val="dk2"/>
              </a:buClr>
              <a:buSzPct val="100000"/>
              <a:buFont typeface="Noto Sans Symbols"/>
              <a:buChar char="▪"/>
              <a:defRPr b="0" i="0" sz="1600" u="none" cap="none" strike="noStrike">
                <a:solidFill>
                  <a:schemeClr val="dk1"/>
                </a:solidFill>
                <a:latin typeface="Arial"/>
                <a:ea typeface="Arial"/>
                <a:cs typeface="Arial"/>
                <a:sym typeface="Arial"/>
              </a:defRPr>
            </a:lvl1pPr>
            <a:lvl2pPr indent="-196850" lvl="1" marL="742950" marR="0" rtl="0" algn="l">
              <a:spcBef>
                <a:spcPts val="280"/>
              </a:spcBef>
              <a:spcAft>
                <a:spcPts val="0"/>
              </a:spcAft>
              <a:buClr>
                <a:schemeClr val="accent6"/>
              </a:buClr>
              <a:buSzPct val="100000"/>
              <a:buFont typeface="Noto Sans Symbols"/>
              <a:buChar char="▪"/>
              <a:defRPr b="0" i="0" sz="1400" u="none" cap="none" strike="noStrike">
                <a:solidFill>
                  <a:schemeClr val="dk1"/>
                </a:solidFill>
                <a:latin typeface="Arial"/>
                <a:ea typeface="Arial"/>
                <a:cs typeface="Arial"/>
                <a:sym typeface="Arial"/>
              </a:defRPr>
            </a:lvl2pPr>
            <a:lvl3pPr indent="-152400" lvl="2" marL="1143000" marR="0" rtl="0" algn="l">
              <a:spcBef>
                <a:spcPts val="240"/>
              </a:spcBef>
              <a:spcAft>
                <a:spcPts val="0"/>
              </a:spcAft>
              <a:buClr>
                <a:srgbClr val="76923C"/>
              </a:buClr>
              <a:buSzPct val="100000"/>
              <a:buFont typeface="Noto Sans Symbols"/>
              <a:buChar char="▪"/>
              <a:defRPr b="0" i="0" sz="1200" u="none" cap="none" strike="noStrike">
                <a:solidFill>
                  <a:schemeClr val="dk1"/>
                </a:solidFill>
                <a:latin typeface="Arial"/>
                <a:ea typeface="Arial"/>
                <a:cs typeface="Arial"/>
                <a:sym typeface="Arial"/>
              </a:defRPr>
            </a:lvl3pPr>
            <a:lvl4pPr indent="-158750" lvl="3" marL="1600200" marR="0" rtl="0" algn="l">
              <a:spcBef>
                <a:spcPts val="220"/>
              </a:spcBef>
              <a:spcAft>
                <a:spcPts val="0"/>
              </a:spcAft>
              <a:buClr>
                <a:schemeClr val="accent2"/>
              </a:buClr>
              <a:buSzPct val="100000"/>
              <a:buFont typeface="Noto Sans Symbols"/>
              <a:buChar char="▪"/>
              <a:defRPr b="0" i="0" sz="11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18" name="Shape 118"/>
          <p:cNvSpPr txBox="1"/>
          <p:nvPr>
            <p:ph idx="3" type="body"/>
          </p:nvPr>
        </p:nvSpPr>
        <p:spPr>
          <a:xfrm>
            <a:off x="4648200" y="1143000"/>
            <a:ext cx="4191000" cy="479700"/>
          </a:xfrm>
          <a:prstGeom prst="rect">
            <a:avLst/>
          </a:prstGeom>
          <a:noFill/>
          <a:ln>
            <a:noFill/>
          </a:ln>
        </p:spPr>
        <p:txBody>
          <a:bodyPr anchorCtr="0" anchor="ctr" bIns="91425" lIns="91425" rIns="91425" wrap="square" tIns="91425"/>
          <a:lstStyle>
            <a:lvl1pPr indent="0" lvl="0" marL="0" marR="0" rtl="0" algn="ctr">
              <a:spcBef>
                <a:spcPts val="360"/>
              </a:spcBef>
              <a:spcAft>
                <a:spcPts val="0"/>
              </a:spcAft>
              <a:buClr>
                <a:schemeClr val="dk1"/>
              </a:buClr>
              <a:buSzPct val="177777"/>
              <a:buFont typeface="Arial"/>
              <a:buNone/>
              <a:defRPr b="0" i="0" sz="18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chemeClr val="dk1"/>
              </a:buClr>
              <a:buSzPct val="140000"/>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Clr>
                <a:schemeClr val="dk1"/>
              </a:buClr>
              <a:buSzPct val="133333"/>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spcAft>
                <a:spcPts val="0"/>
              </a:spcAft>
              <a:buClr>
                <a:schemeClr val="dk1"/>
              </a:buClr>
              <a:buSzPct val="125000"/>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spcAft>
                <a:spcPts val="0"/>
              </a:spcAft>
              <a:buClr>
                <a:schemeClr val="dk1"/>
              </a:buClr>
              <a:buSzPct val="125000"/>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SzPct val="125000"/>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SzPct val="125000"/>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SzPct val="125000"/>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SzPct val="125000"/>
              <a:buFont typeface="Arial"/>
              <a:buNone/>
              <a:defRPr b="1" i="0" sz="1600" u="none" cap="none" strike="noStrike">
                <a:solidFill>
                  <a:schemeClr val="dk1"/>
                </a:solidFill>
                <a:latin typeface="Calibri"/>
                <a:ea typeface="Calibri"/>
                <a:cs typeface="Calibri"/>
                <a:sym typeface="Calibri"/>
              </a:defRPr>
            </a:lvl9pPr>
          </a:lstStyle>
          <a:p/>
        </p:txBody>
      </p:sp>
      <p:sp>
        <p:nvSpPr>
          <p:cNvPr id="119" name="Shape 119"/>
          <p:cNvSpPr txBox="1"/>
          <p:nvPr>
            <p:ph idx="4" type="body"/>
          </p:nvPr>
        </p:nvSpPr>
        <p:spPr>
          <a:xfrm>
            <a:off x="4648200" y="1649015"/>
            <a:ext cx="4191000" cy="2937300"/>
          </a:xfrm>
          <a:prstGeom prst="rect">
            <a:avLst/>
          </a:prstGeom>
          <a:noFill/>
          <a:ln>
            <a:noFill/>
          </a:ln>
        </p:spPr>
        <p:txBody>
          <a:bodyPr anchorCtr="0" anchor="t" bIns="91425" lIns="91425" rIns="91425" wrap="square" tIns="91425"/>
          <a:lstStyle>
            <a:lvl1pPr indent="-241300" lvl="0" marL="342900" marR="0" rtl="0" algn="l">
              <a:spcBef>
                <a:spcPts val="320"/>
              </a:spcBef>
              <a:spcAft>
                <a:spcPts val="0"/>
              </a:spcAft>
              <a:buClr>
                <a:schemeClr val="dk2"/>
              </a:buClr>
              <a:buSzPct val="100000"/>
              <a:buFont typeface="Noto Sans Symbols"/>
              <a:buChar char="▪"/>
              <a:defRPr b="0" i="0" sz="1600" u="none" cap="none" strike="noStrike">
                <a:solidFill>
                  <a:schemeClr val="dk1"/>
                </a:solidFill>
                <a:latin typeface="Arial"/>
                <a:ea typeface="Arial"/>
                <a:cs typeface="Arial"/>
                <a:sym typeface="Arial"/>
              </a:defRPr>
            </a:lvl1pPr>
            <a:lvl2pPr indent="-196850" lvl="1" marL="742950" marR="0" rtl="0" algn="l">
              <a:spcBef>
                <a:spcPts val="280"/>
              </a:spcBef>
              <a:spcAft>
                <a:spcPts val="0"/>
              </a:spcAft>
              <a:buClr>
                <a:schemeClr val="accent6"/>
              </a:buClr>
              <a:buSzPct val="100000"/>
              <a:buFont typeface="Noto Sans Symbols"/>
              <a:buChar char="▪"/>
              <a:defRPr b="0" i="0" sz="1400" u="none" cap="none" strike="noStrike">
                <a:solidFill>
                  <a:schemeClr val="dk1"/>
                </a:solidFill>
                <a:latin typeface="Arial"/>
                <a:ea typeface="Arial"/>
                <a:cs typeface="Arial"/>
                <a:sym typeface="Arial"/>
              </a:defRPr>
            </a:lvl2pPr>
            <a:lvl3pPr indent="-152400" lvl="2" marL="1143000" marR="0" rtl="0" algn="l">
              <a:spcBef>
                <a:spcPts val="240"/>
              </a:spcBef>
              <a:spcAft>
                <a:spcPts val="0"/>
              </a:spcAft>
              <a:buClr>
                <a:srgbClr val="76923C"/>
              </a:buClr>
              <a:buSzPct val="100000"/>
              <a:buFont typeface="Noto Sans Symbols"/>
              <a:buChar char="▪"/>
              <a:defRPr b="0" i="0" sz="1200" u="none" cap="none" strike="noStrike">
                <a:solidFill>
                  <a:schemeClr val="dk1"/>
                </a:solidFill>
                <a:latin typeface="Arial"/>
                <a:ea typeface="Arial"/>
                <a:cs typeface="Arial"/>
                <a:sym typeface="Arial"/>
              </a:defRPr>
            </a:lvl3pPr>
            <a:lvl4pPr indent="-158750" lvl="3" marL="1600200" marR="0" rtl="0" algn="l">
              <a:spcBef>
                <a:spcPts val="220"/>
              </a:spcBef>
              <a:spcAft>
                <a:spcPts val="0"/>
              </a:spcAft>
              <a:buClr>
                <a:schemeClr val="accent2"/>
              </a:buClr>
              <a:buSzPct val="100000"/>
              <a:buFont typeface="Noto Sans Symbols"/>
              <a:buChar char="▪"/>
              <a:defRPr b="0" i="0" sz="11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20" name="Shape 120"/>
          <p:cNvSpPr txBox="1"/>
          <p:nvPr>
            <p:ph idx="10" type="dt"/>
          </p:nvPr>
        </p:nvSpPr>
        <p:spPr>
          <a:xfrm>
            <a:off x="457200" y="4914900"/>
            <a:ext cx="2133600" cy="273900"/>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ct val="127272"/>
              <a:buNone/>
              <a:defRPr sz="1100">
                <a:solidFill>
                  <a:schemeClr val="lt1"/>
                </a:solidFill>
                <a:latin typeface="Arial"/>
                <a:ea typeface="Arial"/>
                <a:cs typeface="Arial"/>
                <a:sym typeface="Arial"/>
              </a:defRPr>
            </a:lvl1pPr>
            <a:lvl2pPr indent="0" lvl="1" marL="4572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ct val="77777"/>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ct val="77777"/>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ct val="77777"/>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ct val="77777"/>
              <a:buNone/>
              <a:defRPr b="0" i="0" sz="1800" u="none" cap="none" strike="noStrike">
                <a:solidFill>
                  <a:schemeClr val="dk1"/>
                </a:solidFill>
                <a:latin typeface="Calibri"/>
                <a:ea typeface="Calibri"/>
                <a:cs typeface="Calibri"/>
                <a:sym typeface="Calibri"/>
              </a:defRPr>
            </a:lvl9pPr>
          </a:lstStyle>
          <a:p/>
        </p:txBody>
      </p:sp>
      <p:sp>
        <p:nvSpPr>
          <p:cNvPr id="121" name="Shape 121"/>
          <p:cNvSpPr txBox="1"/>
          <p:nvPr>
            <p:ph idx="12" type="sldNum"/>
          </p:nvPr>
        </p:nvSpPr>
        <p:spPr>
          <a:xfrm>
            <a:off x="6553200" y="4914900"/>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SzPct val="25000"/>
              <a:buNone/>
            </a:pPr>
            <a:fld id="{00000000-1234-1234-1234-123412341234}" type="slidenum">
              <a:rPr lang="en" sz="1200">
                <a:solidFill>
                  <a:schemeClr val="lt1"/>
                </a:solidFill>
                <a:latin typeface="Calibri"/>
                <a:ea typeface="Calibri"/>
                <a:cs typeface="Calibri"/>
                <a:sym typeface="Calibri"/>
              </a:rPr>
              <a:t>‹#›</a:t>
            </a:fld>
          </a:p>
        </p:txBody>
      </p:sp>
      <p:pic>
        <p:nvPicPr>
          <p:cNvPr id="122" name="Shape 122"/>
          <p:cNvPicPr preferRelativeResize="0"/>
          <p:nvPr/>
        </p:nvPicPr>
        <p:blipFill rotWithShape="1">
          <a:blip r:embed="rId2">
            <a:alphaModFix/>
          </a:blip>
          <a:srcRect b="0" l="0" r="0" t="0"/>
          <a:stretch/>
        </p:blipFill>
        <p:spPr>
          <a:xfrm>
            <a:off x="63500" y="55960"/>
            <a:ext cx="1676400" cy="4608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ntent with Caption">
    <p:spTree>
      <p:nvGrpSpPr>
        <p:cNvPr id="123" name="Shape 123"/>
        <p:cNvGrpSpPr/>
        <p:nvPr/>
      </p:nvGrpSpPr>
      <p:grpSpPr>
        <a:xfrm>
          <a:off x="0" y="0"/>
          <a:ext cx="0" cy="0"/>
          <a:chOff x="0" y="0"/>
          <a:chExt cx="0" cy="0"/>
        </a:xfrm>
      </p:grpSpPr>
      <p:sp>
        <p:nvSpPr>
          <p:cNvPr id="124" name="Shape 124"/>
          <p:cNvSpPr/>
          <p:nvPr/>
        </p:nvSpPr>
        <p:spPr>
          <a:xfrm>
            <a:off x="0" y="4914900"/>
            <a:ext cx="9144000" cy="228600"/>
          </a:xfrm>
          <a:prstGeom prst="rect">
            <a:avLst/>
          </a:prstGeom>
          <a:solidFill>
            <a:schemeClr val="accent6"/>
          </a:solidFill>
          <a:ln cap="flat" cmpd="sng" w="254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t/>
            </a:r>
            <a:endParaRPr sz="1800">
              <a:solidFill>
                <a:schemeClr val="lt1"/>
              </a:solidFill>
              <a:latin typeface="Calibri"/>
              <a:ea typeface="Calibri"/>
              <a:cs typeface="Calibri"/>
              <a:sym typeface="Calibri"/>
            </a:endParaRPr>
          </a:p>
        </p:txBody>
      </p:sp>
      <p:cxnSp>
        <p:nvCxnSpPr>
          <p:cNvPr id="125" name="Shape 125"/>
          <p:cNvCxnSpPr/>
          <p:nvPr/>
        </p:nvCxnSpPr>
        <p:spPr>
          <a:xfrm>
            <a:off x="0" y="571500"/>
            <a:ext cx="9144000" cy="0"/>
          </a:xfrm>
          <a:prstGeom prst="straightConnector1">
            <a:avLst/>
          </a:prstGeom>
          <a:noFill/>
          <a:ln cap="flat" cmpd="sng" w="25400">
            <a:solidFill>
              <a:schemeClr val="accent6"/>
            </a:solidFill>
            <a:prstDash val="solid"/>
            <a:round/>
            <a:headEnd len="med" w="med" type="none"/>
            <a:tailEnd len="med" w="med" type="none"/>
          </a:ln>
        </p:spPr>
      </p:cxnSp>
      <p:sp>
        <p:nvSpPr>
          <p:cNvPr id="126" name="Shape 126"/>
          <p:cNvSpPr txBox="1"/>
          <p:nvPr>
            <p:ph idx="1" type="body"/>
          </p:nvPr>
        </p:nvSpPr>
        <p:spPr>
          <a:xfrm>
            <a:off x="381000" y="1225153"/>
            <a:ext cx="3200400" cy="3518400"/>
          </a:xfrm>
          <a:prstGeom prst="rect">
            <a:avLst/>
          </a:prstGeom>
          <a:noFill/>
          <a:ln>
            <a:noFill/>
          </a:ln>
        </p:spPr>
        <p:txBody>
          <a:bodyPr anchorCtr="0" anchor="t" bIns="91425" lIns="91425" rIns="91425" wrap="square" tIns="91425"/>
          <a:lstStyle>
            <a:lvl1pPr indent="0" lvl="0" marL="0" marR="0" rtl="0" algn="l">
              <a:spcBef>
                <a:spcPts val="280"/>
              </a:spcBef>
              <a:spcAft>
                <a:spcPts val="0"/>
              </a:spcAft>
              <a:buClr>
                <a:schemeClr val="dk1"/>
              </a:buClr>
              <a:buSzPct val="228571"/>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chemeClr val="dk1"/>
              </a:buClr>
              <a:buSzPct val="233333"/>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spcAft>
                <a:spcPts val="0"/>
              </a:spcAft>
              <a:buClr>
                <a:schemeClr val="dk1"/>
              </a:buClr>
              <a:buSzPct val="240000"/>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spcAft>
                <a:spcPts val="0"/>
              </a:spcAft>
              <a:buClr>
                <a:schemeClr val="dk1"/>
              </a:buClr>
              <a:buSzPct val="222222"/>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spcAft>
                <a:spcPts val="0"/>
              </a:spcAft>
              <a:buClr>
                <a:schemeClr val="dk1"/>
              </a:buClr>
              <a:buSzPct val="222222"/>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SzPct val="222222"/>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SzPct val="222222"/>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SzPct val="222222"/>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SzPct val="222222"/>
              <a:buFont typeface="Arial"/>
              <a:buNone/>
              <a:defRPr b="0" i="0" sz="900" u="none" cap="none" strike="noStrike">
                <a:solidFill>
                  <a:schemeClr val="dk1"/>
                </a:solidFill>
                <a:latin typeface="Calibri"/>
                <a:ea typeface="Calibri"/>
                <a:cs typeface="Calibri"/>
                <a:sym typeface="Calibri"/>
              </a:defRPr>
            </a:lvl9pPr>
          </a:lstStyle>
          <a:p/>
        </p:txBody>
      </p:sp>
      <p:sp>
        <p:nvSpPr>
          <p:cNvPr id="127" name="Shape 127"/>
          <p:cNvSpPr txBox="1"/>
          <p:nvPr>
            <p:ph type="title"/>
          </p:nvPr>
        </p:nvSpPr>
        <p:spPr>
          <a:xfrm>
            <a:off x="381000" y="663178"/>
            <a:ext cx="3200400" cy="549000"/>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ct val="58333"/>
              <a:buNone/>
              <a:defRPr b="0" i="0" sz="2400" u="none" cap="none" strike="noStrike">
                <a:solidFill>
                  <a:schemeClr val="dk1"/>
                </a:solidFill>
                <a:latin typeface="Arial"/>
                <a:ea typeface="Arial"/>
                <a:cs typeface="Arial"/>
                <a:sym typeface="Arial"/>
              </a:defRPr>
            </a:lvl1pPr>
            <a:lvl2pPr indent="0" lvl="1"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9pPr>
          </a:lstStyle>
          <a:p/>
        </p:txBody>
      </p:sp>
      <p:sp>
        <p:nvSpPr>
          <p:cNvPr id="128" name="Shape 128"/>
          <p:cNvSpPr txBox="1"/>
          <p:nvPr>
            <p:ph idx="2" type="body"/>
          </p:nvPr>
        </p:nvSpPr>
        <p:spPr>
          <a:xfrm>
            <a:off x="3733800" y="663178"/>
            <a:ext cx="4953000" cy="4057800"/>
          </a:xfrm>
          <a:prstGeom prst="rect">
            <a:avLst/>
          </a:prstGeom>
          <a:noFill/>
          <a:ln>
            <a:noFill/>
          </a:ln>
        </p:spPr>
        <p:txBody>
          <a:bodyPr anchorCtr="0" anchor="t" bIns="91425" lIns="91425" rIns="91425" wrap="square" tIns="91425"/>
          <a:lstStyle>
            <a:lvl1pPr indent="-241300" lvl="0" marL="342900" marR="0" rtl="0" algn="l">
              <a:spcBef>
                <a:spcPts val="320"/>
              </a:spcBef>
              <a:spcAft>
                <a:spcPts val="0"/>
              </a:spcAft>
              <a:buClr>
                <a:schemeClr val="dk2"/>
              </a:buClr>
              <a:buSzPct val="100000"/>
              <a:buFont typeface="Noto Sans Symbols"/>
              <a:buChar char="▪"/>
              <a:defRPr b="0" i="0" sz="1600" u="none" cap="none" strike="noStrike">
                <a:solidFill>
                  <a:schemeClr val="dk1"/>
                </a:solidFill>
                <a:latin typeface="Arial"/>
                <a:ea typeface="Arial"/>
                <a:cs typeface="Arial"/>
                <a:sym typeface="Arial"/>
              </a:defRPr>
            </a:lvl1pPr>
            <a:lvl2pPr indent="-196850" lvl="1" marL="742950" marR="0" rtl="0" algn="l">
              <a:spcBef>
                <a:spcPts val="280"/>
              </a:spcBef>
              <a:spcAft>
                <a:spcPts val="0"/>
              </a:spcAft>
              <a:buClr>
                <a:schemeClr val="accent6"/>
              </a:buClr>
              <a:buSzPct val="100000"/>
              <a:buFont typeface="Noto Sans Symbols"/>
              <a:buChar char="▪"/>
              <a:defRPr b="0" i="0" sz="1400" u="none" cap="none" strike="noStrike">
                <a:solidFill>
                  <a:schemeClr val="dk1"/>
                </a:solidFill>
                <a:latin typeface="Arial"/>
                <a:ea typeface="Arial"/>
                <a:cs typeface="Arial"/>
                <a:sym typeface="Arial"/>
              </a:defRPr>
            </a:lvl2pPr>
            <a:lvl3pPr indent="-152400" lvl="2" marL="1143000" marR="0" rtl="0" algn="l">
              <a:spcBef>
                <a:spcPts val="240"/>
              </a:spcBef>
              <a:spcAft>
                <a:spcPts val="0"/>
              </a:spcAft>
              <a:buClr>
                <a:srgbClr val="76923C"/>
              </a:buClr>
              <a:buSzPct val="100000"/>
              <a:buFont typeface="Noto Sans Symbols"/>
              <a:buChar char="▪"/>
              <a:defRPr b="0" i="0" sz="1200" u="none" cap="none" strike="noStrike">
                <a:solidFill>
                  <a:schemeClr val="dk1"/>
                </a:solidFill>
                <a:latin typeface="Arial"/>
                <a:ea typeface="Arial"/>
                <a:cs typeface="Arial"/>
                <a:sym typeface="Arial"/>
              </a:defRPr>
            </a:lvl3pPr>
            <a:lvl4pPr indent="-158750" lvl="3" marL="1600200" marR="0" rtl="0" algn="l">
              <a:spcBef>
                <a:spcPts val="220"/>
              </a:spcBef>
              <a:spcAft>
                <a:spcPts val="0"/>
              </a:spcAft>
              <a:buClr>
                <a:schemeClr val="accent2"/>
              </a:buClr>
              <a:buSzPct val="100000"/>
              <a:buFont typeface="Noto Sans Symbols"/>
              <a:buChar char="▪"/>
              <a:defRPr b="0" i="0" sz="11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29" name="Shape 129"/>
          <p:cNvSpPr txBox="1"/>
          <p:nvPr>
            <p:ph idx="10" type="dt"/>
          </p:nvPr>
        </p:nvSpPr>
        <p:spPr>
          <a:xfrm>
            <a:off x="457200" y="4914900"/>
            <a:ext cx="2133600" cy="273900"/>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ct val="127272"/>
              <a:buNone/>
              <a:defRPr sz="1100">
                <a:solidFill>
                  <a:schemeClr val="lt1"/>
                </a:solidFill>
                <a:latin typeface="Arial"/>
                <a:ea typeface="Arial"/>
                <a:cs typeface="Arial"/>
                <a:sym typeface="Arial"/>
              </a:defRPr>
            </a:lvl1pPr>
            <a:lvl2pPr indent="0" lvl="1" marL="4572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ct val="77777"/>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ct val="77777"/>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ct val="77777"/>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ct val="77777"/>
              <a:buNone/>
              <a:defRPr b="0" i="0" sz="1800" u="none" cap="none" strike="noStrike">
                <a:solidFill>
                  <a:schemeClr val="dk1"/>
                </a:solidFill>
                <a:latin typeface="Calibri"/>
                <a:ea typeface="Calibri"/>
                <a:cs typeface="Calibri"/>
                <a:sym typeface="Calibri"/>
              </a:defRPr>
            </a:lvl9pPr>
          </a:lstStyle>
          <a:p/>
        </p:txBody>
      </p:sp>
      <p:sp>
        <p:nvSpPr>
          <p:cNvPr id="130" name="Shape 130"/>
          <p:cNvSpPr txBox="1"/>
          <p:nvPr>
            <p:ph idx="12" type="sldNum"/>
          </p:nvPr>
        </p:nvSpPr>
        <p:spPr>
          <a:xfrm>
            <a:off x="6553200" y="4914900"/>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SzPct val="25000"/>
              <a:buNone/>
            </a:pPr>
            <a:fld id="{00000000-1234-1234-1234-123412341234}" type="slidenum">
              <a:rPr lang="en" sz="1200">
                <a:solidFill>
                  <a:schemeClr val="lt1"/>
                </a:solidFill>
                <a:latin typeface="Calibri"/>
                <a:ea typeface="Calibri"/>
                <a:cs typeface="Calibri"/>
                <a:sym typeface="Calibri"/>
              </a:rPr>
              <a:t>‹#›</a:t>
            </a:fld>
          </a:p>
        </p:txBody>
      </p:sp>
      <p:pic>
        <p:nvPicPr>
          <p:cNvPr id="131" name="Shape 131"/>
          <p:cNvPicPr preferRelativeResize="0"/>
          <p:nvPr/>
        </p:nvPicPr>
        <p:blipFill rotWithShape="1">
          <a:blip r:embed="rId2">
            <a:alphaModFix/>
          </a:blip>
          <a:srcRect b="0" l="0" r="0" t="0"/>
          <a:stretch/>
        </p:blipFill>
        <p:spPr>
          <a:xfrm>
            <a:off x="63500" y="55960"/>
            <a:ext cx="1676400" cy="4608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icture with Caption">
    <p:spTree>
      <p:nvGrpSpPr>
        <p:cNvPr id="132" name="Shape 132"/>
        <p:cNvGrpSpPr/>
        <p:nvPr/>
      </p:nvGrpSpPr>
      <p:grpSpPr>
        <a:xfrm>
          <a:off x="0" y="0"/>
          <a:ext cx="0" cy="0"/>
          <a:chOff x="0" y="0"/>
          <a:chExt cx="0" cy="0"/>
        </a:xfrm>
      </p:grpSpPr>
      <p:sp>
        <p:nvSpPr>
          <p:cNvPr id="133" name="Shape 133"/>
          <p:cNvSpPr/>
          <p:nvPr/>
        </p:nvSpPr>
        <p:spPr>
          <a:xfrm>
            <a:off x="0" y="4914900"/>
            <a:ext cx="9144000" cy="228600"/>
          </a:xfrm>
          <a:prstGeom prst="rect">
            <a:avLst/>
          </a:prstGeom>
          <a:solidFill>
            <a:schemeClr val="accent6"/>
          </a:solidFill>
          <a:ln cap="flat" cmpd="sng" w="254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t/>
            </a:r>
            <a:endParaRPr sz="1800">
              <a:solidFill>
                <a:schemeClr val="lt1"/>
              </a:solidFill>
              <a:latin typeface="Calibri"/>
              <a:ea typeface="Calibri"/>
              <a:cs typeface="Calibri"/>
              <a:sym typeface="Calibri"/>
            </a:endParaRPr>
          </a:p>
        </p:txBody>
      </p:sp>
      <p:cxnSp>
        <p:nvCxnSpPr>
          <p:cNvPr id="134" name="Shape 134"/>
          <p:cNvCxnSpPr/>
          <p:nvPr/>
        </p:nvCxnSpPr>
        <p:spPr>
          <a:xfrm>
            <a:off x="0" y="571500"/>
            <a:ext cx="9144000" cy="0"/>
          </a:xfrm>
          <a:prstGeom prst="straightConnector1">
            <a:avLst/>
          </a:prstGeom>
          <a:noFill/>
          <a:ln cap="flat" cmpd="sng" w="25400">
            <a:solidFill>
              <a:schemeClr val="accent6"/>
            </a:solidFill>
            <a:prstDash val="solid"/>
            <a:round/>
            <a:headEnd len="med" w="med" type="none"/>
            <a:tailEnd len="med" w="med" type="none"/>
          </a:ln>
        </p:spPr>
      </p:cxnSp>
      <p:sp>
        <p:nvSpPr>
          <p:cNvPr id="135" name="Shape 135"/>
          <p:cNvSpPr/>
          <p:nvPr>
            <p:ph idx="2" type="pic"/>
          </p:nvPr>
        </p:nvSpPr>
        <p:spPr>
          <a:xfrm>
            <a:off x="1792288" y="651271"/>
            <a:ext cx="5486400" cy="2974200"/>
          </a:xfrm>
          <a:prstGeom prst="rect">
            <a:avLst/>
          </a:prstGeom>
          <a:noFill/>
          <a:ln>
            <a:noFill/>
          </a:ln>
        </p:spPr>
        <p:txBody>
          <a:bodyPr anchorCtr="0" anchor="t" bIns="91425" lIns="91425" rIns="91425" wrap="square" tIns="91425"/>
          <a:lstStyle>
            <a:lvl1pPr indent="0" lvl="0" marL="0" marR="0" rtl="0" algn="l">
              <a:spcBef>
                <a:spcPts val="640"/>
              </a:spcBef>
              <a:spcAft>
                <a:spcPts val="0"/>
              </a:spcAft>
              <a:buClr>
                <a:schemeClr val="dk1"/>
              </a:buClr>
              <a:buSzPct val="43750"/>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spcAft>
                <a:spcPts val="0"/>
              </a:spcAft>
              <a:buClr>
                <a:schemeClr val="dk1"/>
              </a:buClr>
              <a:buSzPct val="50000"/>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spcAft>
                <a:spcPts val="0"/>
              </a:spcAft>
              <a:buClr>
                <a:schemeClr val="dk1"/>
              </a:buClr>
              <a:buSzPct val="58333"/>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SzPct val="70000"/>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SzPct val="70000"/>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buClr>
                <a:schemeClr val="dk1"/>
              </a:buClr>
              <a:buSzPct val="700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buClr>
                <a:schemeClr val="dk1"/>
              </a:buClr>
              <a:buSzPct val="700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buClr>
                <a:schemeClr val="dk1"/>
              </a:buClr>
              <a:buSzPct val="700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buClr>
                <a:schemeClr val="dk1"/>
              </a:buClr>
              <a:buSzPct val="70000"/>
              <a:buFont typeface="Arial"/>
              <a:buNone/>
              <a:defRPr b="0" i="0" sz="2000" u="none" cap="none" strike="noStrike">
                <a:solidFill>
                  <a:schemeClr val="dk1"/>
                </a:solidFill>
                <a:latin typeface="Calibri"/>
                <a:ea typeface="Calibri"/>
                <a:cs typeface="Calibri"/>
                <a:sym typeface="Calibri"/>
              </a:defRPr>
            </a:lvl9pPr>
          </a:lstStyle>
          <a:p/>
        </p:txBody>
      </p:sp>
      <p:sp>
        <p:nvSpPr>
          <p:cNvPr id="136" name="Shape 136"/>
          <p:cNvSpPr txBox="1"/>
          <p:nvPr>
            <p:ph type="title"/>
          </p:nvPr>
        </p:nvSpPr>
        <p:spPr>
          <a:xfrm>
            <a:off x="1752600" y="3680221"/>
            <a:ext cx="5562600" cy="549000"/>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ct val="58333"/>
              <a:buNone/>
              <a:defRPr b="0" i="0" sz="2400" u="none" cap="none" strike="noStrike">
                <a:solidFill>
                  <a:schemeClr val="dk1"/>
                </a:solidFill>
                <a:latin typeface="Arial"/>
                <a:ea typeface="Arial"/>
                <a:cs typeface="Arial"/>
                <a:sym typeface="Arial"/>
              </a:defRPr>
            </a:lvl1pPr>
            <a:lvl2pPr indent="0" lvl="1"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9pPr>
          </a:lstStyle>
          <a:p/>
        </p:txBody>
      </p:sp>
      <p:sp>
        <p:nvSpPr>
          <p:cNvPr id="137" name="Shape 137"/>
          <p:cNvSpPr txBox="1"/>
          <p:nvPr>
            <p:ph idx="10" type="dt"/>
          </p:nvPr>
        </p:nvSpPr>
        <p:spPr>
          <a:xfrm>
            <a:off x="457200" y="4914900"/>
            <a:ext cx="2133600" cy="273900"/>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ct val="127272"/>
              <a:buNone/>
              <a:defRPr sz="1100">
                <a:solidFill>
                  <a:schemeClr val="lt1"/>
                </a:solidFill>
                <a:latin typeface="Arial"/>
                <a:ea typeface="Arial"/>
                <a:cs typeface="Arial"/>
                <a:sym typeface="Arial"/>
              </a:defRPr>
            </a:lvl1pPr>
            <a:lvl2pPr indent="0" lvl="1" marL="4572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ct val="77777"/>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ct val="77777"/>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ct val="77777"/>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ct val="77777"/>
              <a:buNone/>
              <a:defRPr b="0" i="0" sz="1800" u="none" cap="none" strike="noStrike">
                <a:solidFill>
                  <a:schemeClr val="dk1"/>
                </a:solidFill>
                <a:latin typeface="Calibri"/>
                <a:ea typeface="Calibri"/>
                <a:cs typeface="Calibri"/>
                <a:sym typeface="Calibri"/>
              </a:defRPr>
            </a:lvl9pPr>
          </a:lstStyle>
          <a:p/>
        </p:txBody>
      </p:sp>
      <p:sp>
        <p:nvSpPr>
          <p:cNvPr id="138" name="Shape 138"/>
          <p:cNvSpPr txBox="1"/>
          <p:nvPr>
            <p:ph idx="12" type="sldNum"/>
          </p:nvPr>
        </p:nvSpPr>
        <p:spPr>
          <a:xfrm>
            <a:off x="6553200" y="4914900"/>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SzPct val="25000"/>
              <a:buNone/>
            </a:pPr>
            <a:fld id="{00000000-1234-1234-1234-123412341234}" type="slidenum">
              <a:rPr lang="en" sz="1200">
                <a:solidFill>
                  <a:schemeClr val="lt1"/>
                </a:solidFill>
                <a:latin typeface="Calibri"/>
                <a:ea typeface="Calibri"/>
                <a:cs typeface="Calibri"/>
                <a:sym typeface="Calibri"/>
              </a:rPr>
              <a:t>‹#›</a:t>
            </a:fld>
          </a:p>
        </p:txBody>
      </p:sp>
      <p:pic>
        <p:nvPicPr>
          <p:cNvPr id="139" name="Shape 139"/>
          <p:cNvPicPr preferRelativeResize="0"/>
          <p:nvPr/>
        </p:nvPicPr>
        <p:blipFill rotWithShape="1">
          <a:blip r:embed="rId2">
            <a:alphaModFix/>
          </a:blip>
          <a:srcRect b="0" l="0" r="0" t="0"/>
          <a:stretch/>
        </p:blipFill>
        <p:spPr>
          <a:xfrm>
            <a:off x="63500" y="55960"/>
            <a:ext cx="1676400" cy="4608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40" name="Shape 140"/>
        <p:cNvGrpSpPr/>
        <p:nvPr/>
      </p:nvGrpSpPr>
      <p:grpSpPr>
        <a:xfrm>
          <a:off x="0" y="0"/>
          <a:ext cx="0" cy="0"/>
          <a:chOff x="0" y="0"/>
          <a:chExt cx="0" cy="0"/>
        </a:xfrm>
      </p:grpSpPr>
      <p:sp>
        <p:nvSpPr>
          <p:cNvPr id="141" name="Shape 141"/>
          <p:cNvSpPr txBox="1"/>
          <p:nvPr>
            <p:ph type="ctrTitle"/>
          </p:nvPr>
        </p:nvSpPr>
        <p:spPr>
          <a:xfrm>
            <a:off x="311708" y="744575"/>
            <a:ext cx="8520600" cy="2052600"/>
          </a:xfrm>
          <a:prstGeom prst="rect">
            <a:avLst/>
          </a:prstGeom>
        </p:spPr>
        <p:txBody>
          <a:bodyPr anchorCtr="0" anchor="b" bIns="91425" lIns="91425" rIns="91425" wrap="square"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142" name="Shape 142"/>
          <p:cNvSpPr txBox="1"/>
          <p:nvPr>
            <p:ph idx="1" type="subTitle"/>
          </p:nvPr>
        </p:nvSpPr>
        <p:spPr>
          <a:xfrm>
            <a:off x="311700" y="2834125"/>
            <a:ext cx="8520600" cy="792600"/>
          </a:xfrm>
          <a:prstGeom prst="rect">
            <a:avLst/>
          </a:prstGeom>
        </p:spPr>
        <p:txBody>
          <a:bodyPr anchorCtr="0" anchor="t" bIns="91425" lIns="91425" rIns="91425" wrap="square"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143" name="Shape 143"/>
          <p:cNvSpPr txBox="1"/>
          <p:nvPr>
            <p:ph idx="12" type="sldNum"/>
          </p:nvPr>
        </p:nvSpPr>
        <p:spPr>
          <a:xfrm>
            <a:off x="8472458" y="4663217"/>
            <a:ext cx="548700" cy="3936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44" name="Shape 144"/>
        <p:cNvGrpSpPr/>
        <p:nvPr/>
      </p:nvGrpSpPr>
      <p:grpSpPr>
        <a:xfrm>
          <a:off x="0" y="0"/>
          <a:ext cx="0" cy="0"/>
          <a:chOff x="0" y="0"/>
          <a:chExt cx="0" cy="0"/>
        </a:xfrm>
      </p:grpSpPr>
      <p:sp>
        <p:nvSpPr>
          <p:cNvPr id="145" name="Shape 145"/>
          <p:cNvSpPr txBox="1"/>
          <p:nvPr>
            <p:ph type="title"/>
          </p:nvPr>
        </p:nvSpPr>
        <p:spPr>
          <a:xfrm>
            <a:off x="311700" y="445025"/>
            <a:ext cx="8520600" cy="572700"/>
          </a:xfrm>
          <a:prstGeom prst="rect">
            <a:avLst/>
          </a:prstGeom>
        </p:spPr>
        <p:txBody>
          <a:bodyPr anchorCtr="0" anchor="ctr"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6" name="Shape 146"/>
          <p:cNvSpPr txBox="1"/>
          <p:nvPr>
            <p:ph idx="1" type="body"/>
          </p:nvPr>
        </p:nvSpPr>
        <p:spPr>
          <a:xfrm>
            <a:off x="311700" y="1152475"/>
            <a:ext cx="8520600" cy="34164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7" name="Shape 147"/>
          <p:cNvSpPr txBox="1"/>
          <p:nvPr>
            <p:ph idx="12" type="sldNum"/>
          </p:nvPr>
        </p:nvSpPr>
        <p:spPr>
          <a:xfrm>
            <a:off x="8472458" y="4663217"/>
            <a:ext cx="548700" cy="3936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Slide">
    <p:spTree>
      <p:nvGrpSpPr>
        <p:cNvPr id="154" name="Shape 154"/>
        <p:cNvGrpSpPr/>
        <p:nvPr/>
      </p:nvGrpSpPr>
      <p:grpSpPr>
        <a:xfrm>
          <a:off x="0" y="0"/>
          <a:ext cx="0" cy="0"/>
          <a:chOff x="0" y="0"/>
          <a:chExt cx="0" cy="0"/>
        </a:xfrm>
      </p:grpSpPr>
      <p:sp>
        <p:nvSpPr>
          <p:cNvPr id="155" name="Shape 155"/>
          <p:cNvSpPr/>
          <p:nvPr/>
        </p:nvSpPr>
        <p:spPr>
          <a:xfrm>
            <a:off x="0" y="4914900"/>
            <a:ext cx="9144000" cy="228600"/>
          </a:xfrm>
          <a:prstGeom prst="rect">
            <a:avLst/>
          </a:prstGeom>
          <a:solidFill>
            <a:schemeClr val="accent6"/>
          </a:solidFill>
          <a:ln cap="flat" cmpd="sng" w="254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SzPct val="250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56" name="Shape 156"/>
          <p:cNvCxnSpPr/>
          <p:nvPr/>
        </p:nvCxnSpPr>
        <p:spPr>
          <a:xfrm>
            <a:off x="0" y="571500"/>
            <a:ext cx="9144000" cy="0"/>
          </a:xfrm>
          <a:prstGeom prst="straightConnector1">
            <a:avLst/>
          </a:prstGeom>
          <a:noFill/>
          <a:ln cap="flat" cmpd="sng" w="25400">
            <a:solidFill>
              <a:schemeClr val="accent6"/>
            </a:solidFill>
            <a:prstDash val="solid"/>
            <a:round/>
            <a:headEnd len="med" w="med" type="none"/>
            <a:tailEnd len="med" w="med" type="none"/>
          </a:ln>
        </p:spPr>
      </p:cxnSp>
      <p:pic>
        <p:nvPicPr>
          <p:cNvPr id="157" name="Shape 157"/>
          <p:cNvPicPr preferRelativeResize="0"/>
          <p:nvPr/>
        </p:nvPicPr>
        <p:blipFill rotWithShape="1">
          <a:blip r:embed="rId2">
            <a:alphaModFix/>
          </a:blip>
          <a:srcRect b="0" l="0" r="0" t="0"/>
          <a:stretch/>
        </p:blipFill>
        <p:spPr>
          <a:xfrm>
            <a:off x="2476500" y="781050"/>
            <a:ext cx="4191000" cy="1671600"/>
          </a:xfrm>
          <a:prstGeom prst="rect">
            <a:avLst/>
          </a:prstGeom>
          <a:noFill/>
          <a:ln>
            <a:noFill/>
          </a:ln>
        </p:spPr>
      </p:pic>
      <p:sp>
        <p:nvSpPr>
          <p:cNvPr id="158" name="Shape 158"/>
          <p:cNvSpPr txBox="1"/>
          <p:nvPr>
            <p:ph type="ctrTitle"/>
          </p:nvPr>
        </p:nvSpPr>
        <p:spPr>
          <a:xfrm>
            <a:off x="1981200" y="2497931"/>
            <a:ext cx="5943600" cy="11025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dk1"/>
              </a:buClr>
              <a:buSzPct val="43750"/>
              <a:buFont typeface="Arial"/>
              <a:buNone/>
              <a:defRPr b="0" i="0" sz="32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9pPr>
          </a:lstStyle>
          <a:p/>
        </p:txBody>
      </p:sp>
      <p:sp>
        <p:nvSpPr>
          <p:cNvPr id="159" name="Shape 159"/>
          <p:cNvSpPr txBox="1"/>
          <p:nvPr>
            <p:ph idx="10" type="dt"/>
          </p:nvPr>
        </p:nvSpPr>
        <p:spPr>
          <a:xfrm>
            <a:off x="457200" y="4914900"/>
            <a:ext cx="2133600" cy="273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27272"/>
              <a:buFont typeface="Arial"/>
              <a:buNone/>
              <a:defRPr b="0" i="0" sz="1100" u="none" cap="none" strike="noStrike">
                <a:solidFill>
                  <a:schemeClr val="lt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9pPr>
          </a:lstStyle>
          <a:p/>
        </p:txBody>
      </p:sp>
      <p:sp>
        <p:nvSpPr>
          <p:cNvPr id="160" name="Shape 160"/>
          <p:cNvSpPr txBox="1"/>
          <p:nvPr>
            <p:ph idx="12" type="sldNum"/>
          </p:nvPr>
        </p:nvSpPr>
        <p:spPr>
          <a:xfrm>
            <a:off x="6553200" y="4914900"/>
            <a:ext cx="2133600" cy="273900"/>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 sz="1200" u="none" cap="none" strike="noStrike">
                <a:solidFill>
                  <a:schemeClr val="lt1"/>
                </a:solidFill>
                <a:latin typeface="Calibri"/>
                <a:ea typeface="Calibri"/>
                <a:cs typeface="Calibri"/>
                <a:sym typeface="Calibri"/>
              </a:rPr>
              <a:t>‹#›</a:t>
            </a:fld>
          </a:p>
        </p:txBody>
      </p:sp>
      <p:pic>
        <p:nvPicPr>
          <p:cNvPr id="161" name="Shape 161"/>
          <p:cNvPicPr preferRelativeResize="0"/>
          <p:nvPr/>
        </p:nvPicPr>
        <p:blipFill rotWithShape="1">
          <a:blip r:embed="rId3">
            <a:alphaModFix/>
          </a:blip>
          <a:srcRect b="0" l="0" r="0" t="0"/>
          <a:stretch/>
        </p:blipFill>
        <p:spPr>
          <a:xfrm>
            <a:off x="63500" y="55959"/>
            <a:ext cx="1676400" cy="4608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Content">
    <p:spTree>
      <p:nvGrpSpPr>
        <p:cNvPr id="162" name="Shape 162"/>
        <p:cNvGrpSpPr/>
        <p:nvPr/>
      </p:nvGrpSpPr>
      <p:grpSpPr>
        <a:xfrm>
          <a:off x="0" y="0"/>
          <a:ext cx="0" cy="0"/>
          <a:chOff x="0" y="0"/>
          <a:chExt cx="0" cy="0"/>
        </a:xfrm>
      </p:grpSpPr>
      <p:sp>
        <p:nvSpPr>
          <p:cNvPr id="163" name="Shape 163"/>
          <p:cNvSpPr/>
          <p:nvPr/>
        </p:nvSpPr>
        <p:spPr>
          <a:xfrm>
            <a:off x="0" y="4914900"/>
            <a:ext cx="9144000" cy="228600"/>
          </a:xfrm>
          <a:prstGeom prst="rect">
            <a:avLst/>
          </a:prstGeom>
          <a:solidFill>
            <a:schemeClr val="accent6"/>
          </a:solidFill>
          <a:ln cap="flat" cmpd="sng" w="254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SzPct val="250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64" name="Shape 164"/>
          <p:cNvCxnSpPr/>
          <p:nvPr/>
        </p:nvCxnSpPr>
        <p:spPr>
          <a:xfrm>
            <a:off x="0" y="571500"/>
            <a:ext cx="9144000" cy="0"/>
          </a:xfrm>
          <a:prstGeom prst="straightConnector1">
            <a:avLst/>
          </a:prstGeom>
          <a:noFill/>
          <a:ln cap="flat" cmpd="sng" w="25400">
            <a:solidFill>
              <a:schemeClr val="accent6"/>
            </a:solidFill>
            <a:prstDash val="solid"/>
            <a:round/>
            <a:headEnd len="med" w="med" type="none"/>
            <a:tailEnd len="med" w="med" type="none"/>
          </a:ln>
        </p:spPr>
      </p:cxnSp>
      <p:sp>
        <p:nvSpPr>
          <p:cNvPr id="165" name="Shape 165"/>
          <p:cNvSpPr txBox="1"/>
          <p:nvPr>
            <p:ph idx="1" type="body"/>
          </p:nvPr>
        </p:nvSpPr>
        <p:spPr>
          <a:xfrm>
            <a:off x="381000" y="1200150"/>
            <a:ext cx="8229600" cy="3394500"/>
          </a:xfrm>
          <a:prstGeom prst="rect">
            <a:avLst/>
          </a:prstGeom>
          <a:noFill/>
          <a:ln>
            <a:noFill/>
          </a:ln>
        </p:spPr>
        <p:txBody>
          <a:bodyPr anchorCtr="0" anchor="t" bIns="91425" lIns="91425" rIns="91425" wrap="square" tIns="91425"/>
          <a:lstStyle>
            <a:lvl1pPr indent="-139700" lvl="0" marL="342900" marR="0" rtl="0" algn="l">
              <a:lnSpc>
                <a:spcPct val="100000"/>
              </a:lnSpc>
              <a:spcBef>
                <a:spcPts val="320"/>
              </a:spcBef>
              <a:spcAft>
                <a:spcPts val="0"/>
              </a:spcAft>
              <a:buClr>
                <a:schemeClr val="dk2"/>
              </a:buClr>
              <a:buSzPct val="100000"/>
              <a:buFont typeface="Noto Sans Symbols"/>
              <a:buChar char="▪"/>
              <a:defRPr b="0" i="0" sz="1600" u="none" cap="none" strike="noStrike">
                <a:solidFill>
                  <a:schemeClr val="dk1"/>
                </a:solidFill>
                <a:latin typeface="Arial"/>
                <a:ea typeface="Arial"/>
                <a:cs typeface="Arial"/>
                <a:sym typeface="Arial"/>
              </a:defRPr>
            </a:lvl1pPr>
            <a:lvl2pPr indent="-107950" lvl="1" marL="742950" marR="0" rtl="0" algn="l">
              <a:lnSpc>
                <a:spcPct val="100000"/>
              </a:lnSpc>
              <a:spcBef>
                <a:spcPts val="280"/>
              </a:spcBef>
              <a:spcAft>
                <a:spcPts val="0"/>
              </a:spcAft>
              <a:buClr>
                <a:schemeClr val="accent6"/>
              </a:buClr>
              <a:buSzPct val="100000"/>
              <a:buFont typeface="Noto Sans Symbols"/>
              <a:buChar char="▪"/>
              <a:defRPr b="0" i="0" sz="1400" u="none" cap="none" strike="noStrike">
                <a:solidFill>
                  <a:schemeClr val="dk1"/>
                </a:solidFill>
                <a:latin typeface="Arial"/>
                <a:ea typeface="Arial"/>
                <a:cs typeface="Arial"/>
                <a:sym typeface="Arial"/>
              </a:defRPr>
            </a:lvl2pPr>
            <a:lvl3pPr indent="-76200" lvl="2" marL="1143000" marR="0" rtl="0" algn="l">
              <a:lnSpc>
                <a:spcPct val="100000"/>
              </a:lnSpc>
              <a:spcBef>
                <a:spcPts val="240"/>
              </a:spcBef>
              <a:spcAft>
                <a:spcPts val="0"/>
              </a:spcAft>
              <a:buClr>
                <a:srgbClr val="76923C"/>
              </a:buClr>
              <a:buSzPct val="100000"/>
              <a:buFont typeface="Noto Sans Symbols"/>
              <a:buChar char="▪"/>
              <a:defRPr b="0" i="0" sz="1200" u="none" cap="none" strike="noStrike">
                <a:solidFill>
                  <a:schemeClr val="dk1"/>
                </a:solidFill>
                <a:latin typeface="Arial"/>
                <a:ea typeface="Arial"/>
                <a:cs typeface="Arial"/>
                <a:sym typeface="Arial"/>
              </a:defRPr>
            </a:lvl3pPr>
            <a:lvl4pPr indent="-95250" lvl="3" marL="1600200" marR="0" rtl="0" algn="l">
              <a:lnSpc>
                <a:spcPct val="100000"/>
              </a:lnSpc>
              <a:spcBef>
                <a:spcPts val="220"/>
              </a:spcBef>
              <a:spcAft>
                <a:spcPts val="0"/>
              </a:spcAft>
              <a:buClr>
                <a:schemeClr val="accent2"/>
              </a:buClr>
              <a:buSzPct val="100000"/>
              <a:buFont typeface="Noto Sans Symbols"/>
              <a:buChar char="▪"/>
              <a:defRPr b="0" i="0" sz="1100" u="none" cap="none" strike="noStrike">
                <a:solidFill>
                  <a:schemeClr val="dk1"/>
                </a:solidFill>
                <a:latin typeface="Arial"/>
                <a:ea typeface="Arial"/>
                <a:cs typeface="Arial"/>
                <a:sym typeface="Arial"/>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66" name="Shape 166"/>
          <p:cNvSpPr txBox="1"/>
          <p:nvPr>
            <p:ph type="title"/>
          </p:nvPr>
        </p:nvSpPr>
        <p:spPr>
          <a:xfrm>
            <a:off x="381000" y="628650"/>
            <a:ext cx="8229600" cy="5490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ct val="58333"/>
              <a:buFont typeface="Arial"/>
              <a:buNone/>
              <a:defRPr b="0" i="0" sz="24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9pPr>
          </a:lstStyle>
          <a:p/>
        </p:txBody>
      </p:sp>
      <p:sp>
        <p:nvSpPr>
          <p:cNvPr id="167" name="Shape 167"/>
          <p:cNvSpPr txBox="1"/>
          <p:nvPr>
            <p:ph idx="10" type="dt"/>
          </p:nvPr>
        </p:nvSpPr>
        <p:spPr>
          <a:xfrm>
            <a:off x="457200" y="4914900"/>
            <a:ext cx="2133600" cy="273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27272"/>
              <a:buFont typeface="Arial"/>
              <a:buNone/>
              <a:defRPr b="0" i="0" sz="1100" u="none" cap="none" strike="noStrike">
                <a:solidFill>
                  <a:schemeClr val="lt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9pPr>
          </a:lstStyle>
          <a:p/>
        </p:txBody>
      </p:sp>
      <p:sp>
        <p:nvSpPr>
          <p:cNvPr id="168" name="Shape 168"/>
          <p:cNvSpPr txBox="1"/>
          <p:nvPr>
            <p:ph idx="12" type="sldNum"/>
          </p:nvPr>
        </p:nvSpPr>
        <p:spPr>
          <a:xfrm>
            <a:off x="6553200" y="4914900"/>
            <a:ext cx="2133600" cy="273900"/>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 sz="1200" u="none" cap="none" strike="noStrike">
                <a:solidFill>
                  <a:schemeClr val="lt1"/>
                </a:solidFill>
                <a:latin typeface="Calibri"/>
                <a:ea typeface="Calibri"/>
                <a:cs typeface="Calibri"/>
                <a:sym typeface="Calibri"/>
              </a:rPr>
              <a:t>‹#›</a:t>
            </a:fld>
          </a:p>
        </p:txBody>
      </p:sp>
      <p:pic>
        <p:nvPicPr>
          <p:cNvPr id="169" name="Shape 169"/>
          <p:cNvPicPr preferRelativeResize="0"/>
          <p:nvPr/>
        </p:nvPicPr>
        <p:blipFill rotWithShape="1">
          <a:blip r:embed="rId2">
            <a:alphaModFix/>
          </a:blip>
          <a:srcRect b="0" l="0" r="0" t="0"/>
          <a:stretch/>
        </p:blipFill>
        <p:spPr>
          <a:xfrm>
            <a:off x="63500" y="55959"/>
            <a:ext cx="1676400" cy="4608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70" name="Shape 170"/>
        <p:cNvGrpSpPr/>
        <p:nvPr/>
      </p:nvGrpSpPr>
      <p:grpSpPr>
        <a:xfrm>
          <a:off x="0" y="0"/>
          <a:ext cx="0" cy="0"/>
          <a:chOff x="0" y="0"/>
          <a:chExt cx="0" cy="0"/>
        </a:xfrm>
      </p:grpSpPr>
      <p:sp>
        <p:nvSpPr>
          <p:cNvPr id="171" name="Shape 171"/>
          <p:cNvSpPr/>
          <p:nvPr/>
        </p:nvSpPr>
        <p:spPr>
          <a:xfrm>
            <a:off x="0" y="4914900"/>
            <a:ext cx="9144000" cy="228600"/>
          </a:xfrm>
          <a:prstGeom prst="rect">
            <a:avLst/>
          </a:prstGeom>
          <a:solidFill>
            <a:schemeClr val="accent6"/>
          </a:solidFill>
          <a:ln cap="flat" cmpd="sng" w="254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SzPct val="250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72" name="Shape 172"/>
          <p:cNvCxnSpPr/>
          <p:nvPr/>
        </p:nvCxnSpPr>
        <p:spPr>
          <a:xfrm>
            <a:off x="0" y="571500"/>
            <a:ext cx="9144000" cy="0"/>
          </a:xfrm>
          <a:prstGeom prst="straightConnector1">
            <a:avLst/>
          </a:prstGeom>
          <a:noFill/>
          <a:ln cap="flat" cmpd="sng" w="25400">
            <a:solidFill>
              <a:schemeClr val="accent6"/>
            </a:solidFill>
            <a:prstDash val="solid"/>
            <a:round/>
            <a:headEnd len="med" w="med" type="none"/>
            <a:tailEnd len="med" w="med" type="none"/>
          </a:ln>
        </p:spPr>
      </p:cxnSp>
      <p:sp>
        <p:nvSpPr>
          <p:cNvPr id="173" name="Shape 173"/>
          <p:cNvSpPr txBox="1"/>
          <p:nvPr>
            <p:ph idx="10" type="dt"/>
          </p:nvPr>
        </p:nvSpPr>
        <p:spPr>
          <a:xfrm>
            <a:off x="457200" y="4914900"/>
            <a:ext cx="2133600" cy="273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27272"/>
              <a:buFont typeface="Arial"/>
              <a:buNone/>
              <a:defRPr b="0" i="0" sz="1100" u="none" cap="none" strike="noStrike">
                <a:solidFill>
                  <a:schemeClr val="lt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9pPr>
          </a:lstStyle>
          <a:p/>
        </p:txBody>
      </p:sp>
      <p:sp>
        <p:nvSpPr>
          <p:cNvPr id="174" name="Shape 174"/>
          <p:cNvSpPr txBox="1"/>
          <p:nvPr>
            <p:ph idx="12" type="sldNum"/>
          </p:nvPr>
        </p:nvSpPr>
        <p:spPr>
          <a:xfrm>
            <a:off x="6553200" y="4914900"/>
            <a:ext cx="2133600" cy="273900"/>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 sz="1200" u="none" cap="none" strike="noStrike">
                <a:solidFill>
                  <a:schemeClr val="lt1"/>
                </a:solidFill>
                <a:latin typeface="Calibri"/>
                <a:ea typeface="Calibri"/>
                <a:cs typeface="Calibri"/>
                <a:sym typeface="Calibri"/>
              </a:rPr>
              <a:t>‹#›</a:t>
            </a:fld>
          </a:p>
        </p:txBody>
      </p:sp>
      <p:pic>
        <p:nvPicPr>
          <p:cNvPr id="175" name="Shape 175"/>
          <p:cNvPicPr preferRelativeResize="0"/>
          <p:nvPr/>
        </p:nvPicPr>
        <p:blipFill rotWithShape="1">
          <a:blip r:embed="rId2">
            <a:alphaModFix/>
          </a:blip>
          <a:srcRect b="0" l="0" r="0" t="0"/>
          <a:stretch/>
        </p:blipFill>
        <p:spPr>
          <a:xfrm>
            <a:off x="63500" y="55959"/>
            <a:ext cx="1676400" cy="4608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176" name="Shape 176"/>
        <p:cNvGrpSpPr/>
        <p:nvPr/>
      </p:nvGrpSpPr>
      <p:grpSpPr>
        <a:xfrm>
          <a:off x="0" y="0"/>
          <a:ext cx="0" cy="0"/>
          <a:chOff x="0" y="0"/>
          <a:chExt cx="0" cy="0"/>
        </a:xfrm>
      </p:grpSpPr>
      <p:sp>
        <p:nvSpPr>
          <p:cNvPr id="177" name="Shape 177"/>
          <p:cNvSpPr/>
          <p:nvPr/>
        </p:nvSpPr>
        <p:spPr>
          <a:xfrm>
            <a:off x="0" y="4914900"/>
            <a:ext cx="9144000" cy="228600"/>
          </a:xfrm>
          <a:prstGeom prst="rect">
            <a:avLst/>
          </a:prstGeom>
          <a:solidFill>
            <a:schemeClr val="accent6"/>
          </a:solidFill>
          <a:ln cap="flat" cmpd="sng" w="254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SzPct val="250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78" name="Shape 178"/>
          <p:cNvCxnSpPr/>
          <p:nvPr/>
        </p:nvCxnSpPr>
        <p:spPr>
          <a:xfrm>
            <a:off x="0" y="571500"/>
            <a:ext cx="9144000" cy="0"/>
          </a:xfrm>
          <a:prstGeom prst="straightConnector1">
            <a:avLst/>
          </a:prstGeom>
          <a:noFill/>
          <a:ln cap="flat" cmpd="sng" w="25400">
            <a:solidFill>
              <a:schemeClr val="accent6"/>
            </a:solidFill>
            <a:prstDash val="solid"/>
            <a:round/>
            <a:headEnd len="med" w="med" type="none"/>
            <a:tailEnd len="med" w="med" type="none"/>
          </a:ln>
        </p:spPr>
      </p:cxnSp>
      <p:sp>
        <p:nvSpPr>
          <p:cNvPr id="179" name="Shape 179"/>
          <p:cNvSpPr txBox="1"/>
          <p:nvPr>
            <p:ph type="ctrTitle"/>
          </p:nvPr>
        </p:nvSpPr>
        <p:spPr>
          <a:xfrm>
            <a:off x="1524000" y="611981"/>
            <a:ext cx="5943600" cy="11025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dk1"/>
              </a:buClr>
              <a:buSzPct val="43750"/>
              <a:buFont typeface="Arial"/>
              <a:buNone/>
              <a:defRPr b="0" i="0" sz="32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9pPr>
          </a:lstStyle>
          <a:p/>
        </p:txBody>
      </p:sp>
      <p:sp>
        <p:nvSpPr>
          <p:cNvPr id="180" name="Shape 180"/>
          <p:cNvSpPr txBox="1"/>
          <p:nvPr>
            <p:ph idx="10" type="dt"/>
          </p:nvPr>
        </p:nvSpPr>
        <p:spPr>
          <a:xfrm>
            <a:off x="457200" y="4914900"/>
            <a:ext cx="2133600" cy="273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27272"/>
              <a:buFont typeface="Arial"/>
              <a:buNone/>
              <a:defRPr b="0" i="0" sz="1100" u="none" cap="none" strike="noStrike">
                <a:solidFill>
                  <a:schemeClr val="lt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9pPr>
          </a:lstStyle>
          <a:p/>
        </p:txBody>
      </p:sp>
      <p:sp>
        <p:nvSpPr>
          <p:cNvPr id="181" name="Shape 181"/>
          <p:cNvSpPr txBox="1"/>
          <p:nvPr>
            <p:ph idx="12" type="sldNum"/>
          </p:nvPr>
        </p:nvSpPr>
        <p:spPr>
          <a:xfrm>
            <a:off x="6553200" y="4914900"/>
            <a:ext cx="2133600" cy="273900"/>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 sz="1200" u="none" cap="none" strike="noStrike">
                <a:solidFill>
                  <a:schemeClr val="lt1"/>
                </a:solidFill>
                <a:latin typeface="Calibri"/>
                <a:ea typeface="Calibri"/>
                <a:cs typeface="Calibri"/>
                <a:sym typeface="Calibri"/>
              </a:rPr>
              <a:t>‹#›</a:t>
            </a:fld>
          </a:p>
        </p:txBody>
      </p:sp>
      <p:pic>
        <p:nvPicPr>
          <p:cNvPr id="182" name="Shape 182"/>
          <p:cNvPicPr preferRelativeResize="0"/>
          <p:nvPr/>
        </p:nvPicPr>
        <p:blipFill rotWithShape="1">
          <a:blip r:embed="rId2">
            <a:alphaModFix/>
          </a:blip>
          <a:srcRect b="0" l="0" r="0" t="0"/>
          <a:stretch/>
        </p:blipFill>
        <p:spPr>
          <a:xfrm>
            <a:off x="63500" y="55959"/>
            <a:ext cx="1676400" cy="4608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p:spTree>
      <p:nvGrpSpPr>
        <p:cNvPr id="183" name="Shape 183"/>
        <p:cNvGrpSpPr/>
        <p:nvPr/>
      </p:nvGrpSpPr>
      <p:grpSpPr>
        <a:xfrm>
          <a:off x="0" y="0"/>
          <a:ext cx="0" cy="0"/>
          <a:chOff x="0" y="0"/>
          <a:chExt cx="0" cy="0"/>
        </a:xfrm>
      </p:grpSpPr>
      <p:sp>
        <p:nvSpPr>
          <p:cNvPr id="184" name="Shape 184"/>
          <p:cNvSpPr/>
          <p:nvPr/>
        </p:nvSpPr>
        <p:spPr>
          <a:xfrm>
            <a:off x="0" y="4914900"/>
            <a:ext cx="9144000" cy="228600"/>
          </a:xfrm>
          <a:prstGeom prst="rect">
            <a:avLst/>
          </a:prstGeom>
          <a:solidFill>
            <a:schemeClr val="accent6"/>
          </a:solidFill>
          <a:ln cap="flat" cmpd="sng" w="254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SzPct val="250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 name="Shape 185"/>
          <p:cNvCxnSpPr/>
          <p:nvPr/>
        </p:nvCxnSpPr>
        <p:spPr>
          <a:xfrm>
            <a:off x="0" y="571500"/>
            <a:ext cx="9144000" cy="0"/>
          </a:xfrm>
          <a:prstGeom prst="straightConnector1">
            <a:avLst/>
          </a:prstGeom>
          <a:noFill/>
          <a:ln cap="flat" cmpd="sng" w="25400">
            <a:solidFill>
              <a:schemeClr val="accent6"/>
            </a:solidFill>
            <a:prstDash val="solid"/>
            <a:round/>
            <a:headEnd len="med" w="med" type="none"/>
            <a:tailEnd len="med" w="med" type="none"/>
          </a:ln>
        </p:spPr>
      </p:cxnSp>
      <p:pic>
        <p:nvPicPr>
          <p:cNvPr id="186" name="Shape 186"/>
          <p:cNvPicPr preferRelativeResize="0"/>
          <p:nvPr/>
        </p:nvPicPr>
        <p:blipFill rotWithShape="1">
          <a:blip r:embed="rId2">
            <a:alphaModFix/>
          </a:blip>
          <a:srcRect b="0" l="0" r="0" t="0"/>
          <a:stretch/>
        </p:blipFill>
        <p:spPr>
          <a:xfrm>
            <a:off x="2476500" y="781050"/>
            <a:ext cx="4191000" cy="1671600"/>
          </a:xfrm>
          <a:prstGeom prst="rect">
            <a:avLst/>
          </a:prstGeom>
          <a:noFill/>
          <a:ln>
            <a:noFill/>
          </a:ln>
        </p:spPr>
      </p:pic>
      <p:sp>
        <p:nvSpPr>
          <p:cNvPr id="187" name="Shape 187"/>
          <p:cNvSpPr txBox="1"/>
          <p:nvPr>
            <p:ph type="ctrTitle"/>
          </p:nvPr>
        </p:nvSpPr>
        <p:spPr>
          <a:xfrm>
            <a:off x="1981200" y="2497931"/>
            <a:ext cx="5943600" cy="11025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dk1"/>
              </a:buClr>
              <a:buSzPct val="43750"/>
              <a:buFont typeface="Arial"/>
              <a:buNone/>
              <a:defRPr b="0" i="0" sz="32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9pPr>
          </a:lstStyle>
          <a:p/>
        </p:txBody>
      </p:sp>
      <p:sp>
        <p:nvSpPr>
          <p:cNvPr id="188" name="Shape 188"/>
          <p:cNvSpPr txBox="1"/>
          <p:nvPr>
            <p:ph idx="10" type="dt"/>
          </p:nvPr>
        </p:nvSpPr>
        <p:spPr>
          <a:xfrm>
            <a:off x="457200" y="4914900"/>
            <a:ext cx="2133600" cy="273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27272"/>
              <a:buFont typeface="Arial"/>
              <a:buNone/>
              <a:defRPr b="0" i="0" sz="1100" u="none" cap="none" strike="noStrike">
                <a:solidFill>
                  <a:schemeClr val="lt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9pPr>
          </a:lstStyle>
          <a:p/>
        </p:txBody>
      </p:sp>
      <p:sp>
        <p:nvSpPr>
          <p:cNvPr id="189" name="Shape 189"/>
          <p:cNvSpPr txBox="1"/>
          <p:nvPr>
            <p:ph idx="12" type="sldNum"/>
          </p:nvPr>
        </p:nvSpPr>
        <p:spPr>
          <a:xfrm>
            <a:off x="6553200" y="4914900"/>
            <a:ext cx="2133600" cy="273900"/>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 sz="1200" u="none" cap="none" strike="noStrike">
                <a:solidFill>
                  <a:schemeClr val="lt1"/>
                </a:solidFill>
                <a:latin typeface="Calibri"/>
                <a:ea typeface="Calibri"/>
                <a:cs typeface="Calibri"/>
                <a:sym typeface="Calibri"/>
              </a:rPr>
              <a:t>‹#›</a:t>
            </a:fld>
          </a:p>
        </p:txBody>
      </p:sp>
      <p:pic>
        <p:nvPicPr>
          <p:cNvPr id="190" name="Shape 190"/>
          <p:cNvPicPr preferRelativeResize="0"/>
          <p:nvPr/>
        </p:nvPicPr>
        <p:blipFill rotWithShape="1">
          <a:blip r:embed="rId3">
            <a:alphaModFix/>
          </a:blip>
          <a:srcRect b="0" l="0" r="0" t="0"/>
          <a:stretch/>
        </p:blipFill>
        <p:spPr>
          <a:xfrm>
            <a:off x="63500" y="55959"/>
            <a:ext cx="1676400" cy="4608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91" name="Shape 191"/>
        <p:cNvGrpSpPr/>
        <p:nvPr/>
      </p:nvGrpSpPr>
      <p:grpSpPr>
        <a:xfrm>
          <a:off x="0" y="0"/>
          <a:ext cx="0" cy="0"/>
          <a:chOff x="0" y="0"/>
          <a:chExt cx="0" cy="0"/>
        </a:xfrm>
      </p:grpSpPr>
      <p:sp>
        <p:nvSpPr>
          <p:cNvPr id="192" name="Shape 192"/>
          <p:cNvSpPr/>
          <p:nvPr/>
        </p:nvSpPr>
        <p:spPr>
          <a:xfrm>
            <a:off x="0" y="4914900"/>
            <a:ext cx="9144000" cy="228600"/>
          </a:xfrm>
          <a:prstGeom prst="rect">
            <a:avLst/>
          </a:prstGeom>
          <a:solidFill>
            <a:schemeClr val="accent6"/>
          </a:solidFill>
          <a:ln cap="flat" cmpd="sng" w="254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SzPct val="250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93" name="Shape 193"/>
          <p:cNvCxnSpPr/>
          <p:nvPr/>
        </p:nvCxnSpPr>
        <p:spPr>
          <a:xfrm>
            <a:off x="0" y="571500"/>
            <a:ext cx="9144000" cy="0"/>
          </a:xfrm>
          <a:prstGeom prst="straightConnector1">
            <a:avLst/>
          </a:prstGeom>
          <a:noFill/>
          <a:ln cap="flat" cmpd="sng" w="25400">
            <a:solidFill>
              <a:schemeClr val="accent6"/>
            </a:solidFill>
            <a:prstDash val="solid"/>
            <a:round/>
            <a:headEnd len="med" w="med" type="none"/>
            <a:tailEnd len="med" w="med" type="none"/>
          </a:ln>
        </p:spPr>
      </p:cxnSp>
      <p:cxnSp>
        <p:nvCxnSpPr>
          <p:cNvPr id="194" name="Shape 194"/>
          <p:cNvCxnSpPr/>
          <p:nvPr/>
        </p:nvCxnSpPr>
        <p:spPr>
          <a:xfrm>
            <a:off x="838200" y="3305175"/>
            <a:ext cx="8305800" cy="0"/>
          </a:xfrm>
          <a:prstGeom prst="straightConnector1">
            <a:avLst/>
          </a:prstGeom>
          <a:noFill/>
          <a:ln cap="flat" cmpd="sng" w="38100">
            <a:solidFill>
              <a:schemeClr val="accent5"/>
            </a:solidFill>
            <a:prstDash val="solid"/>
            <a:round/>
            <a:headEnd len="med" w="med" type="none"/>
            <a:tailEnd len="med" w="med" type="none"/>
          </a:ln>
        </p:spPr>
      </p:cxnSp>
      <p:sp>
        <p:nvSpPr>
          <p:cNvPr id="195" name="Shape 195"/>
          <p:cNvSpPr/>
          <p:nvPr/>
        </p:nvSpPr>
        <p:spPr>
          <a:xfrm>
            <a:off x="863600" y="3365897"/>
            <a:ext cx="7746900" cy="504900"/>
          </a:xfrm>
          <a:prstGeom prst="rect">
            <a:avLst/>
          </a:prstGeom>
          <a:solidFill>
            <a:srgbClr val="DAEEF3"/>
          </a:solidFill>
          <a:ln cap="flat" cmpd="sng" w="25400">
            <a:solidFill>
              <a:srgbClr val="DAEEF3"/>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SzPct val="25000"/>
              <a:buFont typeface="Arial"/>
              <a:buNone/>
            </a:pPr>
            <a:r>
              <a:t/>
            </a:r>
            <a:endParaRPr b="0" i="0" sz="1800" u="none" cap="none" strike="noStrike">
              <a:solidFill>
                <a:schemeClr val="lt1"/>
              </a:solidFill>
              <a:latin typeface="Calibri"/>
              <a:ea typeface="Calibri"/>
              <a:cs typeface="Calibri"/>
              <a:sym typeface="Calibri"/>
            </a:endParaRPr>
          </a:p>
        </p:txBody>
      </p:sp>
      <p:sp>
        <p:nvSpPr>
          <p:cNvPr id="196" name="Shape 196"/>
          <p:cNvSpPr txBox="1"/>
          <p:nvPr>
            <p:ph idx="1" type="body"/>
          </p:nvPr>
        </p:nvSpPr>
        <p:spPr>
          <a:xfrm>
            <a:off x="838200" y="2189559"/>
            <a:ext cx="7772400" cy="1125000"/>
          </a:xfrm>
          <a:prstGeom prst="rect">
            <a:avLst/>
          </a:prstGeom>
          <a:noFill/>
          <a:ln>
            <a:noFill/>
          </a:ln>
        </p:spPr>
        <p:txBody>
          <a:bodyPr anchorCtr="0" anchor="b" bIns="91425" lIns="91425" rIns="91425" wrap="square" tIns="91425"/>
          <a:lstStyle>
            <a:lvl1pPr indent="0" lvl="0" marL="0" marR="0" rtl="0" algn="l">
              <a:lnSpc>
                <a:spcPct val="100000"/>
              </a:lnSpc>
              <a:spcBef>
                <a:spcPts val="480"/>
              </a:spcBef>
              <a:spcAft>
                <a:spcPts val="0"/>
              </a:spcAft>
              <a:buClr>
                <a:srgbClr val="888888"/>
              </a:buClr>
              <a:buSzPct val="133333"/>
              <a:buFont typeface="Arial"/>
              <a:buNone/>
              <a:defRPr b="0" i="0" sz="2400" u="none" cap="none" strike="noStrike">
                <a:solidFill>
                  <a:srgbClr val="888888"/>
                </a:solidFill>
                <a:latin typeface="Arial"/>
                <a:ea typeface="Arial"/>
                <a:cs typeface="Arial"/>
                <a:sym typeface="Arial"/>
              </a:defRPr>
            </a:lvl1pPr>
            <a:lvl2pPr indent="0" lvl="1" marL="457200" marR="0" rtl="0" algn="l">
              <a:lnSpc>
                <a:spcPct val="100000"/>
              </a:lnSpc>
              <a:spcBef>
                <a:spcPts val="360"/>
              </a:spcBef>
              <a:spcAft>
                <a:spcPts val="0"/>
              </a:spcAft>
              <a:buClr>
                <a:srgbClr val="888888"/>
              </a:buClr>
              <a:buSzPct val="155555"/>
              <a:buFont typeface="Arial"/>
              <a:buNone/>
              <a:defRPr b="0" i="0" sz="1800" u="none" cap="none" strike="noStrike">
                <a:solidFill>
                  <a:srgbClr val="888888"/>
                </a:solidFill>
                <a:latin typeface="Calibri"/>
                <a:ea typeface="Calibri"/>
                <a:cs typeface="Calibri"/>
                <a:sym typeface="Calibri"/>
              </a:defRPr>
            </a:lvl2pPr>
            <a:lvl3pPr indent="0" lvl="2" marL="914400" marR="0" rtl="0" algn="l">
              <a:lnSpc>
                <a:spcPct val="100000"/>
              </a:lnSpc>
              <a:spcBef>
                <a:spcPts val="320"/>
              </a:spcBef>
              <a:spcAft>
                <a:spcPts val="0"/>
              </a:spcAft>
              <a:buClr>
                <a:srgbClr val="888888"/>
              </a:buClr>
              <a:buSzPct val="150000"/>
              <a:buFont typeface="Arial"/>
              <a:buNone/>
              <a:defRPr b="0" i="0" sz="1600" u="none" cap="none" strike="noStrike">
                <a:solidFill>
                  <a:srgbClr val="888888"/>
                </a:solidFill>
                <a:latin typeface="Calibri"/>
                <a:ea typeface="Calibri"/>
                <a:cs typeface="Calibri"/>
                <a:sym typeface="Calibri"/>
              </a:defRPr>
            </a:lvl3pPr>
            <a:lvl4pPr indent="0" lvl="3" marL="1371600" marR="0" rtl="0" algn="l">
              <a:lnSpc>
                <a:spcPct val="100000"/>
              </a:lnSpc>
              <a:spcBef>
                <a:spcPts val="280"/>
              </a:spcBef>
              <a:spcAft>
                <a:spcPts val="0"/>
              </a:spcAft>
              <a:buClr>
                <a:srgbClr val="888888"/>
              </a:buClr>
              <a:buSzPct val="142857"/>
              <a:buFont typeface="Arial"/>
              <a:buNone/>
              <a:defRPr b="0" i="0" sz="1400" u="none" cap="none" strike="noStrike">
                <a:solidFill>
                  <a:srgbClr val="888888"/>
                </a:solidFill>
                <a:latin typeface="Calibri"/>
                <a:ea typeface="Calibri"/>
                <a:cs typeface="Calibri"/>
                <a:sym typeface="Calibri"/>
              </a:defRPr>
            </a:lvl4pPr>
            <a:lvl5pPr indent="0" lvl="4" marL="1828800" marR="0" rtl="0" algn="l">
              <a:lnSpc>
                <a:spcPct val="100000"/>
              </a:lnSpc>
              <a:spcBef>
                <a:spcPts val="280"/>
              </a:spcBef>
              <a:spcAft>
                <a:spcPts val="0"/>
              </a:spcAft>
              <a:buClr>
                <a:srgbClr val="888888"/>
              </a:buClr>
              <a:buSzPct val="142857"/>
              <a:buFont typeface="Arial"/>
              <a:buNone/>
              <a:defRPr b="0" i="0" sz="1400" u="none" cap="none" strike="noStrike">
                <a:solidFill>
                  <a:srgbClr val="888888"/>
                </a:solidFill>
                <a:latin typeface="Calibri"/>
                <a:ea typeface="Calibri"/>
                <a:cs typeface="Calibri"/>
                <a:sym typeface="Calibri"/>
              </a:defRPr>
            </a:lvl5pPr>
            <a:lvl6pPr indent="0" lvl="5" marL="2286000" marR="0" rtl="0" algn="l">
              <a:lnSpc>
                <a:spcPct val="100000"/>
              </a:lnSpc>
              <a:spcBef>
                <a:spcPts val="280"/>
              </a:spcBef>
              <a:spcAft>
                <a:spcPts val="0"/>
              </a:spcAft>
              <a:buClr>
                <a:srgbClr val="888888"/>
              </a:buClr>
              <a:buSzPct val="142857"/>
              <a:buFont typeface="Arial"/>
              <a:buNone/>
              <a:defRPr b="0" i="0" sz="1400" u="none" cap="none" strike="noStrike">
                <a:solidFill>
                  <a:srgbClr val="888888"/>
                </a:solidFill>
                <a:latin typeface="Calibri"/>
                <a:ea typeface="Calibri"/>
                <a:cs typeface="Calibri"/>
                <a:sym typeface="Calibri"/>
              </a:defRPr>
            </a:lvl6pPr>
            <a:lvl7pPr indent="0" lvl="6" marL="2743200" marR="0" rtl="0" algn="l">
              <a:lnSpc>
                <a:spcPct val="100000"/>
              </a:lnSpc>
              <a:spcBef>
                <a:spcPts val="280"/>
              </a:spcBef>
              <a:spcAft>
                <a:spcPts val="0"/>
              </a:spcAft>
              <a:buClr>
                <a:srgbClr val="888888"/>
              </a:buClr>
              <a:buSzPct val="142857"/>
              <a:buFont typeface="Arial"/>
              <a:buNone/>
              <a:defRPr b="0" i="0" sz="1400" u="none" cap="none" strike="noStrike">
                <a:solidFill>
                  <a:srgbClr val="888888"/>
                </a:solidFill>
                <a:latin typeface="Calibri"/>
                <a:ea typeface="Calibri"/>
                <a:cs typeface="Calibri"/>
                <a:sym typeface="Calibri"/>
              </a:defRPr>
            </a:lvl7pPr>
            <a:lvl8pPr indent="0" lvl="7" marL="3200400" marR="0" rtl="0" algn="l">
              <a:lnSpc>
                <a:spcPct val="100000"/>
              </a:lnSpc>
              <a:spcBef>
                <a:spcPts val="280"/>
              </a:spcBef>
              <a:spcAft>
                <a:spcPts val="0"/>
              </a:spcAft>
              <a:buClr>
                <a:srgbClr val="888888"/>
              </a:buClr>
              <a:buSzPct val="142857"/>
              <a:buFont typeface="Arial"/>
              <a:buNone/>
              <a:defRPr b="0" i="0" sz="1400" u="none" cap="none" strike="noStrike">
                <a:solidFill>
                  <a:srgbClr val="888888"/>
                </a:solidFill>
                <a:latin typeface="Calibri"/>
                <a:ea typeface="Calibri"/>
                <a:cs typeface="Calibri"/>
                <a:sym typeface="Calibri"/>
              </a:defRPr>
            </a:lvl8pPr>
            <a:lvl9pPr indent="0" lvl="8" marL="3657600" marR="0" rtl="0" algn="l">
              <a:lnSpc>
                <a:spcPct val="100000"/>
              </a:lnSpc>
              <a:spcBef>
                <a:spcPts val="280"/>
              </a:spcBef>
              <a:spcAft>
                <a:spcPts val="0"/>
              </a:spcAft>
              <a:buClr>
                <a:srgbClr val="888888"/>
              </a:buClr>
              <a:buSzPct val="142857"/>
              <a:buFont typeface="Arial"/>
              <a:buNone/>
              <a:defRPr b="0" i="0" sz="1400" u="none" cap="none" strike="noStrike">
                <a:solidFill>
                  <a:srgbClr val="888888"/>
                </a:solidFill>
                <a:latin typeface="Calibri"/>
                <a:ea typeface="Calibri"/>
                <a:cs typeface="Calibri"/>
                <a:sym typeface="Calibri"/>
              </a:defRPr>
            </a:lvl9pPr>
          </a:lstStyle>
          <a:p/>
        </p:txBody>
      </p:sp>
      <p:sp>
        <p:nvSpPr>
          <p:cNvPr id="197" name="Shape 197"/>
          <p:cNvSpPr txBox="1"/>
          <p:nvPr>
            <p:ph type="title"/>
          </p:nvPr>
        </p:nvSpPr>
        <p:spPr>
          <a:xfrm>
            <a:off x="838200" y="3305175"/>
            <a:ext cx="7772400" cy="10215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87500"/>
              <a:buFont typeface="Arial"/>
              <a:buNone/>
              <a:defRPr b="1" i="1" sz="1600" u="none" cap="none" strike="noStrike">
                <a:solidFill>
                  <a:schemeClr val="lt1"/>
                </a:solidFill>
                <a:latin typeface="Arial"/>
                <a:ea typeface="Arial"/>
                <a:cs typeface="Arial"/>
                <a:sym typeface="Arial"/>
              </a:defRPr>
            </a:lvl1pPr>
            <a:lvl2pPr indent="0" lvl="1"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9pPr>
          </a:lstStyle>
          <a:p/>
        </p:txBody>
      </p:sp>
      <p:sp>
        <p:nvSpPr>
          <p:cNvPr id="198" name="Shape 198"/>
          <p:cNvSpPr txBox="1"/>
          <p:nvPr>
            <p:ph idx="10" type="dt"/>
          </p:nvPr>
        </p:nvSpPr>
        <p:spPr>
          <a:xfrm>
            <a:off x="457200" y="4914900"/>
            <a:ext cx="2133600" cy="273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27272"/>
              <a:buFont typeface="Arial"/>
              <a:buNone/>
              <a:defRPr b="0" i="0" sz="1100" u="none" cap="none" strike="noStrike">
                <a:solidFill>
                  <a:schemeClr val="lt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9pPr>
          </a:lstStyle>
          <a:p/>
        </p:txBody>
      </p:sp>
      <p:sp>
        <p:nvSpPr>
          <p:cNvPr id="199" name="Shape 199"/>
          <p:cNvSpPr txBox="1"/>
          <p:nvPr>
            <p:ph idx="12" type="sldNum"/>
          </p:nvPr>
        </p:nvSpPr>
        <p:spPr>
          <a:xfrm>
            <a:off x="6553200" y="4914900"/>
            <a:ext cx="2133600" cy="273900"/>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 sz="1200" u="none" cap="none" strike="noStrike">
                <a:solidFill>
                  <a:schemeClr val="lt1"/>
                </a:solidFill>
                <a:latin typeface="Calibri"/>
                <a:ea typeface="Calibri"/>
                <a:cs typeface="Calibri"/>
                <a:sym typeface="Calibri"/>
              </a:rPr>
              <a:t>‹#›</a:t>
            </a:fld>
          </a:p>
        </p:txBody>
      </p:sp>
      <p:pic>
        <p:nvPicPr>
          <p:cNvPr id="200" name="Shape 200"/>
          <p:cNvPicPr preferRelativeResize="0"/>
          <p:nvPr/>
        </p:nvPicPr>
        <p:blipFill rotWithShape="1">
          <a:blip r:embed="rId2">
            <a:alphaModFix/>
          </a:blip>
          <a:srcRect b="0" l="0" r="0" t="0"/>
          <a:stretch/>
        </p:blipFill>
        <p:spPr>
          <a:xfrm>
            <a:off x="63500" y="55959"/>
            <a:ext cx="1676400" cy="4608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wo Content">
    <p:spTree>
      <p:nvGrpSpPr>
        <p:cNvPr id="201" name="Shape 201"/>
        <p:cNvGrpSpPr/>
        <p:nvPr/>
      </p:nvGrpSpPr>
      <p:grpSpPr>
        <a:xfrm>
          <a:off x="0" y="0"/>
          <a:ext cx="0" cy="0"/>
          <a:chOff x="0" y="0"/>
          <a:chExt cx="0" cy="0"/>
        </a:xfrm>
      </p:grpSpPr>
      <p:sp>
        <p:nvSpPr>
          <p:cNvPr id="202" name="Shape 202"/>
          <p:cNvSpPr/>
          <p:nvPr/>
        </p:nvSpPr>
        <p:spPr>
          <a:xfrm>
            <a:off x="0" y="4914900"/>
            <a:ext cx="9144000" cy="228600"/>
          </a:xfrm>
          <a:prstGeom prst="rect">
            <a:avLst/>
          </a:prstGeom>
          <a:solidFill>
            <a:schemeClr val="accent6"/>
          </a:solidFill>
          <a:ln cap="flat" cmpd="sng" w="254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SzPct val="250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03" name="Shape 203"/>
          <p:cNvCxnSpPr/>
          <p:nvPr/>
        </p:nvCxnSpPr>
        <p:spPr>
          <a:xfrm>
            <a:off x="0" y="571500"/>
            <a:ext cx="9144000" cy="0"/>
          </a:xfrm>
          <a:prstGeom prst="straightConnector1">
            <a:avLst/>
          </a:prstGeom>
          <a:noFill/>
          <a:ln cap="flat" cmpd="sng" w="25400">
            <a:solidFill>
              <a:schemeClr val="accent6"/>
            </a:solidFill>
            <a:prstDash val="solid"/>
            <a:round/>
            <a:headEnd len="med" w="med" type="none"/>
            <a:tailEnd len="med" w="med" type="none"/>
          </a:ln>
        </p:spPr>
      </p:cxnSp>
      <p:sp>
        <p:nvSpPr>
          <p:cNvPr id="204" name="Shape 204"/>
          <p:cNvSpPr txBox="1"/>
          <p:nvPr>
            <p:ph type="title"/>
          </p:nvPr>
        </p:nvSpPr>
        <p:spPr>
          <a:xfrm>
            <a:off x="381000" y="651271"/>
            <a:ext cx="8229600" cy="5490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ct val="58333"/>
              <a:buFont typeface="Arial"/>
              <a:buNone/>
              <a:defRPr b="0" i="0" sz="24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9pPr>
          </a:lstStyle>
          <a:p/>
        </p:txBody>
      </p:sp>
      <p:sp>
        <p:nvSpPr>
          <p:cNvPr id="205" name="Shape 205"/>
          <p:cNvSpPr txBox="1"/>
          <p:nvPr>
            <p:ph idx="1" type="body"/>
          </p:nvPr>
        </p:nvSpPr>
        <p:spPr>
          <a:xfrm>
            <a:off x="381000" y="1200150"/>
            <a:ext cx="4191000" cy="3394500"/>
          </a:xfrm>
          <a:prstGeom prst="rect">
            <a:avLst/>
          </a:prstGeom>
          <a:noFill/>
          <a:ln>
            <a:noFill/>
          </a:ln>
        </p:spPr>
        <p:txBody>
          <a:bodyPr anchorCtr="0" anchor="t" bIns="91425" lIns="91425" rIns="91425" wrap="square" tIns="91425"/>
          <a:lstStyle>
            <a:lvl1pPr indent="-139700" lvl="0" marL="342900" marR="0" rtl="0" algn="l">
              <a:lnSpc>
                <a:spcPct val="100000"/>
              </a:lnSpc>
              <a:spcBef>
                <a:spcPts val="320"/>
              </a:spcBef>
              <a:spcAft>
                <a:spcPts val="0"/>
              </a:spcAft>
              <a:buClr>
                <a:schemeClr val="dk2"/>
              </a:buClr>
              <a:buSzPct val="100000"/>
              <a:buFont typeface="Noto Sans Symbols"/>
              <a:buChar char="▪"/>
              <a:defRPr b="0" i="0" sz="1600" u="none" cap="none" strike="noStrike">
                <a:solidFill>
                  <a:schemeClr val="dk1"/>
                </a:solidFill>
                <a:latin typeface="Arial"/>
                <a:ea typeface="Arial"/>
                <a:cs typeface="Arial"/>
                <a:sym typeface="Arial"/>
              </a:defRPr>
            </a:lvl1pPr>
            <a:lvl2pPr indent="-107950" lvl="1" marL="742950" marR="0" rtl="0" algn="l">
              <a:lnSpc>
                <a:spcPct val="100000"/>
              </a:lnSpc>
              <a:spcBef>
                <a:spcPts val="280"/>
              </a:spcBef>
              <a:spcAft>
                <a:spcPts val="0"/>
              </a:spcAft>
              <a:buClr>
                <a:schemeClr val="accent6"/>
              </a:buClr>
              <a:buSzPct val="100000"/>
              <a:buFont typeface="Noto Sans Symbols"/>
              <a:buChar char="▪"/>
              <a:defRPr b="0" i="0" sz="1400" u="none" cap="none" strike="noStrike">
                <a:solidFill>
                  <a:schemeClr val="dk1"/>
                </a:solidFill>
                <a:latin typeface="Arial"/>
                <a:ea typeface="Arial"/>
                <a:cs typeface="Arial"/>
                <a:sym typeface="Arial"/>
              </a:defRPr>
            </a:lvl2pPr>
            <a:lvl3pPr indent="-76200" lvl="2" marL="1143000" marR="0" rtl="0" algn="l">
              <a:lnSpc>
                <a:spcPct val="100000"/>
              </a:lnSpc>
              <a:spcBef>
                <a:spcPts val="240"/>
              </a:spcBef>
              <a:spcAft>
                <a:spcPts val="0"/>
              </a:spcAft>
              <a:buClr>
                <a:srgbClr val="76923C"/>
              </a:buClr>
              <a:buSzPct val="100000"/>
              <a:buFont typeface="Noto Sans Symbols"/>
              <a:buChar char="▪"/>
              <a:defRPr b="0" i="0" sz="1200" u="none" cap="none" strike="noStrike">
                <a:solidFill>
                  <a:schemeClr val="dk1"/>
                </a:solidFill>
                <a:latin typeface="Arial"/>
                <a:ea typeface="Arial"/>
                <a:cs typeface="Arial"/>
                <a:sym typeface="Arial"/>
              </a:defRPr>
            </a:lvl3pPr>
            <a:lvl4pPr indent="-95250" lvl="3" marL="1600200" marR="0" rtl="0" algn="l">
              <a:lnSpc>
                <a:spcPct val="100000"/>
              </a:lnSpc>
              <a:spcBef>
                <a:spcPts val="220"/>
              </a:spcBef>
              <a:spcAft>
                <a:spcPts val="0"/>
              </a:spcAft>
              <a:buClr>
                <a:schemeClr val="accent2"/>
              </a:buClr>
              <a:buSzPct val="100000"/>
              <a:buFont typeface="Noto Sans Symbols"/>
              <a:buChar char="▪"/>
              <a:defRPr b="0" i="0" sz="1100" u="none" cap="none" strike="noStrike">
                <a:solidFill>
                  <a:schemeClr val="dk1"/>
                </a:solidFill>
                <a:latin typeface="Arial"/>
                <a:ea typeface="Arial"/>
                <a:cs typeface="Arial"/>
                <a:sym typeface="Arial"/>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06" name="Shape 206"/>
          <p:cNvSpPr txBox="1"/>
          <p:nvPr>
            <p:ph idx="2" type="body"/>
          </p:nvPr>
        </p:nvSpPr>
        <p:spPr>
          <a:xfrm>
            <a:off x="4648200" y="1200150"/>
            <a:ext cx="4191000" cy="3394500"/>
          </a:xfrm>
          <a:prstGeom prst="rect">
            <a:avLst/>
          </a:prstGeom>
          <a:noFill/>
          <a:ln>
            <a:noFill/>
          </a:ln>
        </p:spPr>
        <p:txBody>
          <a:bodyPr anchorCtr="0" anchor="t" bIns="91425" lIns="91425" rIns="91425" wrap="square" tIns="91425"/>
          <a:lstStyle>
            <a:lvl1pPr indent="-139700" lvl="0" marL="342900" marR="0" rtl="0" algn="l">
              <a:lnSpc>
                <a:spcPct val="100000"/>
              </a:lnSpc>
              <a:spcBef>
                <a:spcPts val="320"/>
              </a:spcBef>
              <a:spcAft>
                <a:spcPts val="0"/>
              </a:spcAft>
              <a:buClr>
                <a:schemeClr val="dk2"/>
              </a:buClr>
              <a:buSzPct val="100000"/>
              <a:buFont typeface="Noto Sans Symbols"/>
              <a:buChar char="▪"/>
              <a:defRPr b="0" i="0" sz="1600" u="none" cap="none" strike="noStrike">
                <a:solidFill>
                  <a:schemeClr val="dk1"/>
                </a:solidFill>
                <a:latin typeface="Arial"/>
                <a:ea typeface="Arial"/>
                <a:cs typeface="Arial"/>
                <a:sym typeface="Arial"/>
              </a:defRPr>
            </a:lvl1pPr>
            <a:lvl2pPr indent="-107950" lvl="1" marL="742950" marR="0" rtl="0" algn="l">
              <a:lnSpc>
                <a:spcPct val="100000"/>
              </a:lnSpc>
              <a:spcBef>
                <a:spcPts val="280"/>
              </a:spcBef>
              <a:spcAft>
                <a:spcPts val="0"/>
              </a:spcAft>
              <a:buClr>
                <a:schemeClr val="accent6"/>
              </a:buClr>
              <a:buSzPct val="100000"/>
              <a:buFont typeface="Noto Sans Symbols"/>
              <a:buChar char="▪"/>
              <a:defRPr b="0" i="0" sz="1400" u="none" cap="none" strike="noStrike">
                <a:solidFill>
                  <a:schemeClr val="dk1"/>
                </a:solidFill>
                <a:latin typeface="Arial"/>
                <a:ea typeface="Arial"/>
                <a:cs typeface="Arial"/>
                <a:sym typeface="Arial"/>
              </a:defRPr>
            </a:lvl2pPr>
            <a:lvl3pPr indent="-76200" lvl="2" marL="1143000" marR="0" rtl="0" algn="l">
              <a:lnSpc>
                <a:spcPct val="100000"/>
              </a:lnSpc>
              <a:spcBef>
                <a:spcPts val="240"/>
              </a:spcBef>
              <a:spcAft>
                <a:spcPts val="0"/>
              </a:spcAft>
              <a:buClr>
                <a:srgbClr val="76923C"/>
              </a:buClr>
              <a:buSzPct val="100000"/>
              <a:buFont typeface="Noto Sans Symbols"/>
              <a:buChar char="▪"/>
              <a:defRPr b="0" i="0" sz="1200" u="none" cap="none" strike="noStrike">
                <a:solidFill>
                  <a:schemeClr val="dk1"/>
                </a:solidFill>
                <a:latin typeface="Arial"/>
                <a:ea typeface="Arial"/>
                <a:cs typeface="Arial"/>
                <a:sym typeface="Arial"/>
              </a:defRPr>
            </a:lvl3pPr>
            <a:lvl4pPr indent="-95250" lvl="3" marL="1600200" marR="0" rtl="0" algn="l">
              <a:lnSpc>
                <a:spcPct val="100000"/>
              </a:lnSpc>
              <a:spcBef>
                <a:spcPts val="220"/>
              </a:spcBef>
              <a:spcAft>
                <a:spcPts val="0"/>
              </a:spcAft>
              <a:buClr>
                <a:schemeClr val="accent2"/>
              </a:buClr>
              <a:buSzPct val="100000"/>
              <a:buFont typeface="Noto Sans Symbols"/>
              <a:buChar char="▪"/>
              <a:defRPr b="0" i="0" sz="1100" u="none" cap="none" strike="noStrike">
                <a:solidFill>
                  <a:schemeClr val="dk1"/>
                </a:solidFill>
                <a:latin typeface="Arial"/>
                <a:ea typeface="Arial"/>
                <a:cs typeface="Arial"/>
                <a:sym typeface="Arial"/>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07" name="Shape 207"/>
          <p:cNvSpPr txBox="1"/>
          <p:nvPr>
            <p:ph idx="10" type="dt"/>
          </p:nvPr>
        </p:nvSpPr>
        <p:spPr>
          <a:xfrm>
            <a:off x="457200" y="4914900"/>
            <a:ext cx="2133600" cy="273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27272"/>
              <a:buFont typeface="Arial"/>
              <a:buNone/>
              <a:defRPr b="0" i="0" sz="1100" u="none" cap="none" strike="noStrike">
                <a:solidFill>
                  <a:schemeClr val="lt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9pPr>
          </a:lstStyle>
          <a:p/>
        </p:txBody>
      </p:sp>
      <p:sp>
        <p:nvSpPr>
          <p:cNvPr id="208" name="Shape 208"/>
          <p:cNvSpPr txBox="1"/>
          <p:nvPr>
            <p:ph idx="12" type="sldNum"/>
          </p:nvPr>
        </p:nvSpPr>
        <p:spPr>
          <a:xfrm>
            <a:off x="6553200" y="4914900"/>
            <a:ext cx="2133600" cy="273900"/>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 sz="1200" u="none" cap="none" strike="noStrike">
                <a:solidFill>
                  <a:schemeClr val="lt1"/>
                </a:solidFill>
                <a:latin typeface="Calibri"/>
                <a:ea typeface="Calibri"/>
                <a:cs typeface="Calibri"/>
                <a:sym typeface="Calibri"/>
              </a:rPr>
              <a:t>‹#›</a:t>
            </a:fld>
          </a:p>
        </p:txBody>
      </p:sp>
      <p:pic>
        <p:nvPicPr>
          <p:cNvPr id="209" name="Shape 209"/>
          <p:cNvPicPr preferRelativeResize="0"/>
          <p:nvPr/>
        </p:nvPicPr>
        <p:blipFill rotWithShape="1">
          <a:blip r:embed="rId2">
            <a:alphaModFix/>
          </a:blip>
          <a:srcRect b="0" l="0" r="0" t="0"/>
          <a:stretch/>
        </p:blipFill>
        <p:spPr>
          <a:xfrm>
            <a:off x="63500" y="55959"/>
            <a:ext cx="1676400" cy="4608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mparison">
    <p:spTree>
      <p:nvGrpSpPr>
        <p:cNvPr id="210" name="Shape 210"/>
        <p:cNvGrpSpPr/>
        <p:nvPr/>
      </p:nvGrpSpPr>
      <p:grpSpPr>
        <a:xfrm>
          <a:off x="0" y="0"/>
          <a:ext cx="0" cy="0"/>
          <a:chOff x="0" y="0"/>
          <a:chExt cx="0" cy="0"/>
        </a:xfrm>
      </p:grpSpPr>
      <p:sp>
        <p:nvSpPr>
          <p:cNvPr id="211" name="Shape 211"/>
          <p:cNvSpPr/>
          <p:nvPr/>
        </p:nvSpPr>
        <p:spPr>
          <a:xfrm>
            <a:off x="0" y="4914900"/>
            <a:ext cx="9144000" cy="228600"/>
          </a:xfrm>
          <a:prstGeom prst="rect">
            <a:avLst/>
          </a:prstGeom>
          <a:solidFill>
            <a:schemeClr val="accent6"/>
          </a:solidFill>
          <a:ln cap="flat" cmpd="sng" w="254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SzPct val="250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12" name="Shape 212"/>
          <p:cNvCxnSpPr/>
          <p:nvPr/>
        </p:nvCxnSpPr>
        <p:spPr>
          <a:xfrm>
            <a:off x="0" y="571500"/>
            <a:ext cx="9144000" cy="0"/>
          </a:xfrm>
          <a:prstGeom prst="straightConnector1">
            <a:avLst/>
          </a:prstGeom>
          <a:noFill/>
          <a:ln cap="flat" cmpd="sng" w="25400">
            <a:solidFill>
              <a:schemeClr val="accent6"/>
            </a:solidFill>
            <a:prstDash val="solid"/>
            <a:round/>
            <a:headEnd len="med" w="med" type="none"/>
            <a:tailEnd len="med" w="med" type="none"/>
          </a:ln>
        </p:spPr>
      </p:cxnSp>
      <p:sp>
        <p:nvSpPr>
          <p:cNvPr id="213" name="Shape 213"/>
          <p:cNvSpPr txBox="1"/>
          <p:nvPr>
            <p:ph idx="1" type="body"/>
          </p:nvPr>
        </p:nvSpPr>
        <p:spPr>
          <a:xfrm>
            <a:off x="381000" y="1151334"/>
            <a:ext cx="4191000" cy="479700"/>
          </a:xfrm>
          <a:prstGeom prst="rect">
            <a:avLst/>
          </a:prstGeom>
          <a:noFill/>
          <a:ln>
            <a:noFill/>
          </a:ln>
        </p:spPr>
        <p:txBody>
          <a:bodyPr anchorCtr="0" anchor="ctr" bIns="91425" lIns="91425" rIns="91425" wrap="square" tIns="91425"/>
          <a:lstStyle>
            <a:lvl1pPr indent="0" lvl="0" marL="0" marR="0" rtl="0" algn="ctr">
              <a:lnSpc>
                <a:spcPct val="100000"/>
              </a:lnSpc>
              <a:spcBef>
                <a:spcPts val="360"/>
              </a:spcBef>
              <a:spcAft>
                <a:spcPts val="0"/>
              </a:spcAft>
              <a:buClr>
                <a:schemeClr val="dk1"/>
              </a:buClr>
              <a:buSzPct val="177777"/>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400"/>
              </a:spcBef>
              <a:spcAft>
                <a:spcPts val="0"/>
              </a:spcAft>
              <a:buClr>
                <a:schemeClr val="dk1"/>
              </a:buClr>
              <a:buSzPct val="140000"/>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100000"/>
              </a:lnSpc>
              <a:spcBef>
                <a:spcPts val="360"/>
              </a:spcBef>
              <a:spcAft>
                <a:spcPts val="0"/>
              </a:spcAft>
              <a:buClr>
                <a:schemeClr val="dk1"/>
              </a:buClr>
              <a:buSzPct val="133333"/>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320"/>
              </a:spcBef>
              <a:spcAft>
                <a:spcPts val="0"/>
              </a:spcAft>
              <a:buClr>
                <a:schemeClr val="dk1"/>
              </a:buClr>
              <a:buSzPct val="125000"/>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100000"/>
              </a:lnSpc>
              <a:spcBef>
                <a:spcPts val="320"/>
              </a:spcBef>
              <a:spcAft>
                <a:spcPts val="0"/>
              </a:spcAft>
              <a:buClr>
                <a:schemeClr val="dk1"/>
              </a:buClr>
              <a:buSzPct val="125000"/>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100000"/>
              </a:lnSpc>
              <a:spcBef>
                <a:spcPts val="320"/>
              </a:spcBef>
              <a:spcAft>
                <a:spcPts val="0"/>
              </a:spcAft>
              <a:buClr>
                <a:schemeClr val="dk1"/>
              </a:buClr>
              <a:buSzPct val="125000"/>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100000"/>
              </a:lnSpc>
              <a:spcBef>
                <a:spcPts val="320"/>
              </a:spcBef>
              <a:spcAft>
                <a:spcPts val="0"/>
              </a:spcAft>
              <a:buClr>
                <a:schemeClr val="dk1"/>
              </a:buClr>
              <a:buSzPct val="125000"/>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100000"/>
              </a:lnSpc>
              <a:spcBef>
                <a:spcPts val="320"/>
              </a:spcBef>
              <a:spcAft>
                <a:spcPts val="0"/>
              </a:spcAft>
              <a:buClr>
                <a:schemeClr val="dk1"/>
              </a:buClr>
              <a:buSzPct val="125000"/>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100000"/>
              </a:lnSpc>
              <a:spcBef>
                <a:spcPts val="320"/>
              </a:spcBef>
              <a:spcAft>
                <a:spcPts val="0"/>
              </a:spcAft>
              <a:buClr>
                <a:schemeClr val="dk1"/>
              </a:buClr>
              <a:buSzPct val="125000"/>
              <a:buFont typeface="Arial"/>
              <a:buNone/>
              <a:defRPr b="1" i="0" sz="1600" u="none" cap="none" strike="noStrike">
                <a:solidFill>
                  <a:schemeClr val="dk1"/>
                </a:solidFill>
                <a:latin typeface="Calibri"/>
                <a:ea typeface="Calibri"/>
                <a:cs typeface="Calibri"/>
                <a:sym typeface="Calibri"/>
              </a:defRPr>
            </a:lvl9pPr>
          </a:lstStyle>
          <a:p/>
        </p:txBody>
      </p:sp>
      <p:sp>
        <p:nvSpPr>
          <p:cNvPr id="214" name="Shape 214"/>
          <p:cNvSpPr txBox="1"/>
          <p:nvPr>
            <p:ph type="title"/>
          </p:nvPr>
        </p:nvSpPr>
        <p:spPr>
          <a:xfrm>
            <a:off x="381000" y="594121"/>
            <a:ext cx="8229600" cy="5490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ct val="58333"/>
              <a:buFont typeface="Arial"/>
              <a:buNone/>
              <a:defRPr b="0" i="0" sz="24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9pPr>
          </a:lstStyle>
          <a:p/>
        </p:txBody>
      </p:sp>
      <p:sp>
        <p:nvSpPr>
          <p:cNvPr id="215" name="Shape 215"/>
          <p:cNvSpPr txBox="1"/>
          <p:nvPr>
            <p:ph idx="2" type="body"/>
          </p:nvPr>
        </p:nvSpPr>
        <p:spPr>
          <a:xfrm>
            <a:off x="381000" y="1657350"/>
            <a:ext cx="4191000" cy="2937300"/>
          </a:xfrm>
          <a:prstGeom prst="rect">
            <a:avLst/>
          </a:prstGeom>
          <a:noFill/>
          <a:ln>
            <a:noFill/>
          </a:ln>
        </p:spPr>
        <p:txBody>
          <a:bodyPr anchorCtr="0" anchor="t" bIns="91425" lIns="91425" rIns="91425" wrap="square" tIns="91425"/>
          <a:lstStyle>
            <a:lvl1pPr indent="-139700" lvl="0" marL="342900" marR="0" rtl="0" algn="l">
              <a:lnSpc>
                <a:spcPct val="100000"/>
              </a:lnSpc>
              <a:spcBef>
                <a:spcPts val="320"/>
              </a:spcBef>
              <a:spcAft>
                <a:spcPts val="0"/>
              </a:spcAft>
              <a:buClr>
                <a:schemeClr val="dk2"/>
              </a:buClr>
              <a:buSzPct val="100000"/>
              <a:buFont typeface="Noto Sans Symbols"/>
              <a:buChar char="▪"/>
              <a:defRPr b="0" i="0" sz="1600" u="none" cap="none" strike="noStrike">
                <a:solidFill>
                  <a:schemeClr val="dk1"/>
                </a:solidFill>
                <a:latin typeface="Arial"/>
                <a:ea typeface="Arial"/>
                <a:cs typeface="Arial"/>
                <a:sym typeface="Arial"/>
              </a:defRPr>
            </a:lvl1pPr>
            <a:lvl2pPr indent="-107950" lvl="1" marL="742950" marR="0" rtl="0" algn="l">
              <a:lnSpc>
                <a:spcPct val="100000"/>
              </a:lnSpc>
              <a:spcBef>
                <a:spcPts val="280"/>
              </a:spcBef>
              <a:spcAft>
                <a:spcPts val="0"/>
              </a:spcAft>
              <a:buClr>
                <a:schemeClr val="accent6"/>
              </a:buClr>
              <a:buSzPct val="100000"/>
              <a:buFont typeface="Noto Sans Symbols"/>
              <a:buChar char="▪"/>
              <a:defRPr b="0" i="0" sz="1400" u="none" cap="none" strike="noStrike">
                <a:solidFill>
                  <a:schemeClr val="dk1"/>
                </a:solidFill>
                <a:latin typeface="Arial"/>
                <a:ea typeface="Arial"/>
                <a:cs typeface="Arial"/>
                <a:sym typeface="Arial"/>
              </a:defRPr>
            </a:lvl2pPr>
            <a:lvl3pPr indent="-76200" lvl="2" marL="1143000" marR="0" rtl="0" algn="l">
              <a:lnSpc>
                <a:spcPct val="100000"/>
              </a:lnSpc>
              <a:spcBef>
                <a:spcPts val="240"/>
              </a:spcBef>
              <a:spcAft>
                <a:spcPts val="0"/>
              </a:spcAft>
              <a:buClr>
                <a:srgbClr val="76923C"/>
              </a:buClr>
              <a:buSzPct val="100000"/>
              <a:buFont typeface="Noto Sans Symbols"/>
              <a:buChar char="▪"/>
              <a:defRPr b="0" i="0" sz="1200" u="none" cap="none" strike="noStrike">
                <a:solidFill>
                  <a:schemeClr val="dk1"/>
                </a:solidFill>
                <a:latin typeface="Arial"/>
                <a:ea typeface="Arial"/>
                <a:cs typeface="Arial"/>
                <a:sym typeface="Arial"/>
              </a:defRPr>
            </a:lvl3pPr>
            <a:lvl4pPr indent="-95250" lvl="3" marL="1600200" marR="0" rtl="0" algn="l">
              <a:lnSpc>
                <a:spcPct val="100000"/>
              </a:lnSpc>
              <a:spcBef>
                <a:spcPts val="220"/>
              </a:spcBef>
              <a:spcAft>
                <a:spcPts val="0"/>
              </a:spcAft>
              <a:buClr>
                <a:schemeClr val="accent2"/>
              </a:buClr>
              <a:buSzPct val="100000"/>
              <a:buFont typeface="Noto Sans Symbols"/>
              <a:buChar char="▪"/>
              <a:defRPr b="0" i="0" sz="1100" u="none" cap="none" strike="noStrike">
                <a:solidFill>
                  <a:schemeClr val="dk1"/>
                </a:solidFill>
                <a:latin typeface="Arial"/>
                <a:ea typeface="Arial"/>
                <a:cs typeface="Arial"/>
                <a:sym typeface="Arial"/>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Shape 216"/>
          <p:cNvSpPr txBox="1"/>
          <p:nvPr>
            <p:ph idx="3" type="body"/>
          </p:nvPr>
        </p:nvSpPr>
        <p:spPr>
          <a:xfrm>
            <a:off x="4648200" y="1143000"/>
            <a:ext cx="4191000" cy="479700"/>
          </a:xfrm>
          <a:prstGeom prst="rect">
            <a:avLst/>
          </a:prstGeom>
          <a:noFill/>
          <a:ln>
            <a:noFill/>
          </a:ln>
        </p:spPr>
        <p:txBody>
          <a:bodyPr anchorCtr="0" anchor="ctr" bIns="91425" lIns="91425" rIns="91425" wrap="square" tIns="91425"/>
          <a:lstStyle>
            <a:lvl1pPr indent="0" lvl="0" marL="0" marR="0" rtl="0" algn="ctr">
              <a:lnSpc>
                <a:spcPct val="100000"/>
              </a:lnSpc>
              <a:spcBef>
                <a:spcPts val="360"/>
              </a:spcBef>
              <a:spcAft>
                <a:spcPts val="0"/>
              </a:spcAft>
              <a:buClr>
                <a:schemeClr val="dk1"/>
              </a:buClr>
              <a:buSzPct val="177777"/>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400"/>
              </a:spcBef>
              <a:spcAft>
                <a:spcPts val="0"/>
              </a:spcAft>
              <a:buClr>
                <a:schemeClr val="dk1"/>
              </a:buClr>
              <a:buSzPct val="140000"/>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100000"/>
              </a:lnSpc>
              <a:spcBef>
                <a:spcPts val="360"/>
              </a:spcBef>
              <a:spcAft>
                <a:spcPts val="0"/>
              </a:spcAft>
              <a:buClr>
                <a:schemeClr val="dk1"/>
              </a:buClr>
              <a:buSzPct val="133333"/>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320"/>
              </a:spcBef>
              <a:spcAft>
                <a:spcPts val="0"/>
              </a:spcAft>
              <a:buClr>
                <a:schemeClr val="dk1"/>
              </a:buClr>
              <a:buSzPct val="125000"/>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100000"/>
              </a:lnSpc>
              <a:spcBef>
                <a:spcPts val="320"/>
              </a:spcBef>
              <a:spcAft>
                <a:spcPts val="0"/>
              </a:spcAft>
              <a:buClr>
                <a:schemeClr val="dk1"/>
              </a:buClr>
              <a:buSzPct val="125000"/>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100000"/>
              </a:lnSpc>
              <a:spcBef>
                <a:spcPts val="320"/>
              </a:spcBef>
              <a:spcAft>
                <a:spcPts val="0"/>
              </a:spcAft>
              <a:buClr>
                <a:schemeClr val="dk1"/>
              </a:buClr>
              <a:buSzPct val="125000"/>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100000"/>
              </a:lnSpc>
              <a:spcBef>
                <a:spcPts val="320"/>
              </a:spcBef>
              <a:spcAft>
                <a:spcPts val="0"/>
              </a:spcAft>
              <a:buClr>
                <a:schemeClr val="dk1"/>
              </a:buClr>
              <a:buSzPct val="125000"/>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100000"/>
              </a:lnSpc>
              <a:spcBef>
                <a:spcPts val="320"/>
              </a:spcBef>
              <a:spcAft>
                <a:spcPts val="0"/>
              </a:spcAft>
              <a:buClr>
                <a:schemeClr val="dk1"/>
              </a:buClr>
              <a:buSzPct val="125000"/>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100000"/>
              </a:lnSpc>
              <a:spcBef>
                <a:spcPts val="320"/>
              </a:spcBef>
              <a:spcAft>
                <a:spcPts val="0"/>
              </a:spcAft>
              <a:buClr>
                <a:schemeClr val="dk1"/>
              </a:buClr>
              <a:buSzPct val="125000"/>
              <a:buFont typeface="Arial"/>
              <a:buNone/>
              <a:defRPr b="1" i="0" sz="1600" u="none" cap="none" strike="noStrike">
                <a:solidFill>
                  <a:schemeClr val="dk1"/>
                </a:solidFill>
                <a:latin typeface="Calibri"/>
                <a:ea typeface="Calibri"/>
                <a:cs typeface="Calibri"/>
                <a:sym typeface="Calibri"/>
              </a:defRPr>
            </a:lvl9pPr>
          </a:lstStyle>
          <a:p/>
        </p:txBody>
      </p:sp>
      <p:sp>
        <p:nvSpPr>
          <p:cNvPr id="217" name="Shape 217"/>
          <p:cNvSpPr txBox="1"/>
          <p:nvPr>
            <p:ph idx="4" type="body"/>
          </p:nvPr>
        </p:nvSpPr>
        <p:spPr>
          <a:xfrm>
            <a:off x="4648200" y="1649015"/>
            <a:ext cx="4191000" cy="2937300"/>
          </a:xfrm>
          <a:prstGeom prst="rect">
            <a:avLst/>
          </a:prstGeom>
          <a:noFill/>
          <a:ln>
            <a:noFill/>
          </a:ln>
        </p:spPr>
        <p:txBody>
          <a:bodyPr anchorCtr="0" anchor="t" bIns="91425" lIns="91425" rIns="91425" wrap="square" tIns="91425"/>
          <a:lstStyle>
            <a:lvl1pPr indent="-139700" lvl="0" marL="342900" marR="0" rtl="0" algn="l">
              <a:lnSpc>
                <a:spcPct val="100000"/>
              </a:lnSpc>
              <a:spcBef>
                <a:spcPts val="320"/>
              </a:spcBef>
              <a:spcAft>
                <a:spcPts val="0"/>
              </a:spcAft>
              <a:buClr>
                <a:schemeClr val="dk2"/>
              </a:buClr>
              <a:buSzPct val="100000"/>
              <a:buFont typeface="Noto Sans Symbols"/>
              <a:buChar char="▪"/>
              <a:defRPr b="0" i="0" sz="1600" u="none" cap="none" strike="noStrike">
                <a:solidFill>
                  <a:schemeClr val="dk1"/>
                </a:solidFill>
                <a:latin typeface="Arial"/>
                <a:ea typeface="Arial"/>
                <a:cs typeface="Arial"/>
                <a:sym typeface="Arial"/>
              </a:defRPr>
            </a:lvl1pPr>
            <a:lvl2pPr indent="-107950" lvl="1" marL="742950" marR="0" rtl="0" algn="l">
              <a:lnSpc>
                <a:spcPct val="100000"/>
              </a:lnSpc>
              <a:spcBef>
                <a:spcPts val="280"/>
              </a:spcBef>
              <a:spcAft>
                <a:spcPts val="0"/>
              </a:spcAft>
              <a:buClr>
                <a:schemeClr val="accent6"/>
              </a:buClr>
              <a:buSzPct val="100000"/>
              <a:buFont typeface="Noto Sans Symbols"/>
              <a:buChar char="▪"/>
              <a:defRPr b="0" i="0" sz="1400" u="none" cap="none" strike="noStrike">
                <a:solidFill>
                  <a:schemeClr val="dk1"/>
                </a:solidFill>
                <a:latin typeface="Arial"/>
                <a:ea typeface="Arial"/>
                <a:cs typeface="Arial"/>
                <a:sym typeface="Arial"/>
              </a:defRPr>
            </a:lvl2pPr>
            <a:lvl3pPr indent="-76200" lvl="2" marL="1143000" marR="0" rtl="0" algn="l">
              <a:lnSpc>
                <a:spcPct val="100000"/>
              </a:lnSpc>
              <a:spcBef>
                <a:spcPts val="240"/>
              </a:spcBef>
              <a:spcAft>
                <a:spcPts val="0"/>
              </a:spcAft>
              <a:buClr>
                <a:srgbClr val="76923C"/>
              </a:buClr>
              <a:buSzPct val="100000"/>
              <a:buFont typeface="Noto Sans Symbols"/>
              <a:buChar char="▪"/>
              <a:defRPr b="0" i="0" sz="1200" u="none" cap="none" strike="noStrike">
                <a:solidFill>
                  <a:schemeClr val="dk1"/>
                </a:solidFill>
                <a:latin typeface="Arial"/>
                <a:ea typeface="Arial"/>
                <a:cs typeface="Arial"/>
                <a:sym typeface="Arial"/>
              </a:defRPr>
            </a:lvl3pPr>
            <a:lvl4pPr indent="-95250" lvl="3" marL="1600200" marR="0" rtl="0" algn="l">
              <a:lnSpc>
                <a:spcPct val="100000"/>
              </a:lnSpc>
              <a:spcBef>
                <a:spcPts val="220"/>
              </a:spcBef>
              <a:spcAft>
                <a:spcPts val="0"/>
              </a:spcAft>
              <a:buClr>
                <a:schemeClr val="accent2"/>
              </a:buClr>
              <a:buSzPct val="100000"/>
              <a:buFont typeface="Noto Sans Symbols"/>
              <a:buChar char="▪"/>
              <a:defRPr b="0" i="0" sz="1100" u="none" cap="none" strike="noStrike">
                <a:solidFill>
                  <a:schemeClr val="dk1"/>
                </a:solidFill>
                <a:latin typeface="Arial"/>
                <a:ea typeface="Arial"/>
                <a:cs typeface="Arial"/>
                <a:sym typeface="Arial"/>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18" name="Shape 218"/>
          <p:cNvSpPr txBox="1"/>
          <p:nvPr>
            <p:ph idx="10" type="dt"/>
          </p:nvPr>
        </p:nvSpPr>
        <p:spPr>
          <a:xfrm>
            <a:off x="457200" y="4914900"/>
            <a:ext cx="2133600" cy="273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27272"/>
              <a:buFont typeface="Arial"/>
              <a:buNone/>
              <a:defRPr b="0" i="0" sz="1100" u="none" cap="none" strike="noStrike">
                <a:solidFill>
                  <a:schemeClr val="lt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9pPr>
          </a:lstStyle>
          <a:p/>
        </p:txBody>
      </p:sp>
      <p:sp>
        <p:nvSpPr>
          <p:cNvPr id="219" name="Shape 219"/>
          <p:cNvSpPr txBox="1"/>
          <p:nvPr>
            <p:ph idx="12" type="sldNum"/>
          </p:nvPr>
        </p:nvSpPr>
        <p:spPr>
          <a:xfrm>
            <a:off x="6553200" y="4914900"/>
            <a:ext cx="2133600" cy="273900"/>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 sz="1200" u="none" cap="none" strike="noStrike">
                <a:solidFill>
                  <a:schemeClr val="lt1"/>
                </a:solidFill>
                <a:latin typeface="Calibri"/>
                <a:ea typeface="Calibri"/>
                <a:cs typeface="Calibri"/>
                <a:sym typeface="Calibri"/>
              </a:rPr>
              <a:t>‹#›</a:t>
            </a:fld>
          </a:p>
        </p:txBody>
      </p:sp>
      <p:pic>
        <p:nvPicPr>
          <p:cNvPr id="220" name="Shape 220"/>
          <p:cNvPicPr preferRelativeResize="0"/>
          <p:nvPr/>
        </p:nvPicPr>
        <p:blipFill rotWithShape="1">
          <a:blip r:embed="rId2">
            <a:alphaModFix/>
          </a:blip>
          <a:srcRect b="0" l="0" r="0" t="0"/>
          <a:stretch/>
        </p:blipFill>
        <p:spPr>
          <a:xfrm>
            <a:off x="63500" y="55959"/>
            <a:ext cx="1676400" cy="4608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ntent with Caption">
    <p:spTree>
      <p:nvGrpSpPr>
        <p:cNvPr id="221" name="Shape 221"/>
        <p:cNvGrpSpPr/>
        <p:nvPr/>
      </p:nvGrpSpPr>
      <p:grpSpPr>
        <a:xfrm>
          <a:off x="0" y="0"/>
          <a:ext cx="0" cy="0"/>
          <a:chOff x="0" y="0"/>
          <a:chExt cx="0" cy="0"/>
        </a:xfrm>
      </p:grpSpPr>
      <p:sp>
        <p:nvSpPr>
          <p:cNvPr id="222" name="Shape 222"/>
          <p:cNvSpPr/>
          <p:nvPr/>
        </p:nvSpPr>
        <p:spPr>
          <a:xfrm>
            <a:off x="0" y="4914900"/>
            <a:ext cx="9144000" cy="228600"/>
          </a:xfrm>
          <a:prstGeom prst="rect">
            <a:avLst/>
          </a:prstGeom>
          <a:solidFill>
            <a:schemeClr val="accent6"/>
          </a:solidFill>
          <a:ln cap="flat" cmpd="sng" w="254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SzPct val="250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23" name="Shape 223"/>
          <p:cNvCxnSpPr/>
          <p:nvPr/>
        </p:nvCxnSpPr>
        <p:spPr>
          <a:xfrm>
            <a:off x="0" y="571500"/>
            <a:ext cx="9144000" cy="0"/>
          </a:xfrm>
          <a:prstGeom prst="straightConnector1">
            <a:avLst/>
          </a:prstGeom>
          <a:noFill/>
          <a:ln cap="flat" cmpd="sng" w="25400">
            <a:solidFill>
              <a:schemeClr val="accent6"/>
            </a:solidFill>
            <a:prstDash val="solid"/>
            <a:round/>
            <a:headEnd len="med" w="med" type="none"/>
            <a:tailEnd len="med" w="med" type="none"/>
          </a:ln>
        </p:spPr>
      </p:cxnSp>
      <p:sp>
        <p:nvSpPr>
          <p:cNvPr id="224" name="Shape 224"/>
          <p:cNvSpPr txBox="1"/>
          <p:nvPr>
            <p:ph idx="1" type="body"/>
          </p:nvPr>
        </p:nvSpPr>
        <p:spPr>
          <a:xfrm>
            <a:off x="381000" y="1225152"/>
            <a:ext cx="3200400" cy="3518400"/>
          </a:xfrm>
          <a:prstGeom prst="rect">
            <a:avLst/>
          </a:prstGeom>
          <a:noFill/>
          <a:ln>
            <a:noFill/>
          </a:ln>
        </p:spPr>
        <p:txBody>
          <a:bodyPr anchorCtr="0" anchor="t" bIns="91425" lIns="91425" rIns="91425" wrap="square" tIns="91425"/>
          <a:lstStyle>
            <a:lvl1pPr indent="0" lvl="0" marL="0" marR="0" rtl="0" algn="l">
              <a:lnSpc>
                <a:spcPct val="100000"/>
              </a:lnSpc>
              <a:spcBef>
                <a:spcPts val="280"/>
              </a:spcBef>
              <a:spcAft>
                <a:spcPts val="0"/>
              </a:spcAft>
              <a:buClr>
                <a:schemeClr val="dk1"/>
              </a:buClr>
              <a:buSzPct val="228571"/>
              <a:buFont typeface="Arial"/>
              <a:buNone/>
              <a:defRPr b="0" i="0" sz="1400" u="none" cap="none" strike="noStrike">
                <a:solidFill>
                  <a:schemeClr val="dk1"/>
                </a:solidFill>
                <a:latin typeface="Arial"/>
                <a:ea typeface="Arial"/>
                <a:cs typeface="Arial"/>
                <a:sym typeface="Arial"/>
              </a:defRPr>
            </a:lvl1pPr>
            <a:lvl2pPr indent="0" lvl="1" marL="457200" marR="0" rtl="0" algn="l">
              <a:lnSpc>
                <a:spcPct val="100000"/>
              </a:lnSpc>
              <a:spcBef>
                <a:spcPts val="240"/>
              </a:spcBef>
              <a:spcAft>
                <a:spcPts val="0"/>
              </a:spcAft>
              <a:buClr>
                <a:schemeClr val="dk1"/>
              </a:buClr>
              <a:buSzPct val="233333"/>
              <a:buFont typeface="Arial"/>
              <a:buNone/>
              <a:defRPr b="0" i="0" sz="1200" u="none" cap="none" strike="noStrike">
                <a:solidFill>
                  <a:schemeClr val="dk1"/>
                </a:solidFill>
                <a:latin typeface="Calibri"/>
                <a:ea typeface="Calibri"/>
                <a:cs typeface="Calibri"/>
                <a:sym typeface="Calibri"/>
              </a:defRPr>
            </a:lvl2pPr>
            <a:lvl3pPr indent="0" lvl="2" marL="914400" marR="0" rtl="0" algn="l">
              <a:lnSpc>
                <a:spcPct val="100000"/>
              </a:lnSpc>
              <a:spcBef>
                <a:spcPts val="200"/>
              </a:spcBef>
              <a:spcAft>
                <a:spcPts val="0"/>
              </a:spcAft>
              <a:buClr>
                <a:schemeClr val="dk1"/>
              </a:buClr>
              <a:buSzPct val="240000"/>
              <a:buFont typeface="Arial"/>
              <a:buNone/>
              <a:defRPr b="0" i="0" sz="1000" u="none" cap="none" strike="noStrike">
                <a:solidFill>
                  <a:schemeClr val="dk1"/>
                </a:solidFill>
                <a:latin typeface="Calibri"/>
                <a:ea typeface="Calibri"/>
                <a:cs typeface="Calibri"/>
                <a:sym typeface="Calibri"/>
              </a:defRPr>
            </a:lvl3pPr>
            <a:lvl4pPr indent="0" lvl="3" marL="1371600" marR="0" rtl="0" algn="l">
              <a:lnSpc>
                <a:spcPct val="100000"/>
              </a:lnSpc>
              <a:spcBef>
                <a:spcPts val="180"/>
              </a:spcBef>
              <a:spcAft>
                <a:spcPts val="0"/>
              </a:spcAft>
              <a:buClr>
                <a:schemeClr val="dk1"/>
              </a:buClr>
              <a:buSzPct val="222222"/>
              <a:buFont typeface="Arial"/>
              <a:buNone/>
              <a:defRPr b="0" i="0" sz="900" u="none" cap="none" strike="noStrike">
                <a:solidFill>
                  <a:schemeClr val="dk1"/>
                </a:solidFill>
                <a:latin typeface="Calibri"/>
                <a:ea typeface="Calibri"/>
                <a:cs typeface="Calibri"/>
                <a:sym typeface="Calibri"/>
              </a:defRPr>
            </a:lvl4pPr>
            <a:lvl5pPr indent="0" lvl="4" marL="1828800" marR="0" rtl="0" algn="l">
              <a:lnSpc>
                <a:spcPct val="100000"/>
              </a:lnSpc>
              <a:spcBef>
                <a:spcPts val="180"/>
              </a:spcBef>
              <a:spcAft>
                <a:spcPts val="0"/>
              </a:spcAft>
              <a:buClr>
                <a:schemeClr val="dk1"/>
              </a:buClr>
              <a:buSzPct val="222222"/>
              <a:buFont typeface="Arial"/>
              <a:buNone/>
              <a:defRPr b="0" i="0" sz="900" u="none" cap="none" strike="noStrike">
                <a:solidFill>
                  <a:schemeClr val="dk1"/>
                </a:solidFill>
                <a:latin typeface="Calibri"/>
                <a:ea typeface="Calibri"/>
                <a:cs typeface="Calibri"/>
                <a:sym typeface="Calibri"/>
              </a:defRPr>
            </a:lvl5pPr>
            <a:lvl6pPr indent="0" lvl="5" marL="2286000" marR="0" rtl="0" algn="l">
              <a:lnSpc>
                <a:spcPct val="100000"/>
              </a:lnSpc>
              <a:spcBef>
                <a:spcPts val="180"/>
              </a:spcBef>
              <a:spcAft>
                <a:spcPts val="0"/>
              </a:spcAft>
              <a:buClr>
                <a:schemeClr val="dk1"/>
              </a:buClr>
              <a:buSzPct val="222222"/>
              <a:buFont typeface="Arial"/>
              <a:buNone/>
              <a:defRPr b="0" i="0" sz="900" u="none" cap="none" strike="noStrike">
                <a:solidFill>
                  <a:schemeClr val="dk1"/>
                </a:solidFill>
                <a:latin typeface="Calibri"/>
                <a:ea typeface="Calibri"/>
                <a:cs typeface="Calibri"/>
                <a:sym typeface="Calibri"/>
              </a:defRPr>
            </a:lvl6pPr>
            <a:lvl7pPr indent="0" lvl="6" marL="2743200" marR="0" rtl="0" algn="l">
              <a:lnSpc>
                <a:spcPct val="100000"/>
              </a:lnSpc>
              <a:spcBef>
                <a:spcPts val="180"/>
              </a:spcBef>
              <a:spcAft>
                <a:spcPts val="0"/>
              </a:spcAft>
              <a:buClr>
                <a:schemeClr val="dk1"/>
              </a:buClr>
              <a:buSzPct val="222222"/>
              <a:buFont typeface="Arial"/>
              <a:buNone/>
              <a:defRPr b="0" i="0" sz="900" u="none" cap="none" strike="noStrike">
                <a:solidFill>
                  <a:schemeClr val="dk1"/>
                </a:solidFill>
                <a:latin typeface="Calibri"/>
                <a:ea typeface="Calibri"/>
                <a:cs typeface="Calibri"/>
                <a:sym typeface="Calibri"/>
              </a:defRPr>
            </a:lvl7pPr>
            <a:lvl8pPr indent="0" lvl="7" marL="3200400" marR="0" rtl="0" algn="l">
              <a:lnSpc>
                <a:spcPct val="100000"/>
              </a:lnSpc>
              <a:spcBef>
                <a:spcPts val="180"/>
              </a:spcBef>
              <a:spcAft>
                <a:spcPts val="0"/>
              </a:spcAft>
              <a:buClr>
                <a:schemeClr val="dk1"/>
              </a:buClr>
              <a:buSzPct val="222222"/>
              <a:buFont typeface="Arial"/>
              <a:buNone/>
              <a:defRPr b="0" i="0" sz="900" u="none" cap="none" strike="noStrike">
                <a:solidFill>
                  <a:schemeClr val="dk1"/>
                </a:solidFill>
                <a:latin typeface="Calibri"/>
                <a:ea typeface="Calibri"/>
                <a:cs typeface="Calibri"/>
                <a:sym typeface="Calibri"/>
              </a:defRPr>
            </a:lvl8pPr>
            <a:lvl9pPr indent="0" lvl="8" marL="3657600" marR="0" rtl="0" algn="l">
              <a:lnSpc>
                <a:spcPct val="100000"/>
              </a:lnSpc>
              <a:spcBef>
                <a:spcPts val="180"/>
              </a:spcBef>
              <a:spcAft>
                <a:spcPts val="0"/>
              </a:spcAft>
              <a:buClr>
                <a:schemeClr val="dk1"/>
              </a:buClr>
              <a:buSzPct val="222222"/>
              <a:buFont typeface="Arial"/>
              <a:buNone/>
              <a:defRPr b="0" i="0" sz="900" u="none" cap="none" strike="noStrike">
                <a:solidFill>
                  <a:schemeClr val="dk1"/>
                </a:solidFill>
                <a:latin typeface="Calibri"/>
                <a:ea typeface="Calibri"/>
                <a:cs typeface="Calibri"/>
                <a:sym typeface="Calibri"/>
              </a:defRPr>
            </a:lvl9pPr>
          </a:lstStyle>
          <a:p/>
        </p:txBody>
      </p:sp>
      <p:sp>
        <p:nvSpPr>
          <p:cNvPr id="225" name="Shape 225"/>
          <p:cNvSpPr txBox="1"/>
          <p:nvPr>
            <p:ph type="title"/>
          </p:nvPr>
        </p:nvSpPr>
        <p:spPr>
          <a:xfrm>
            <a:off x="381000" y="663177"/>
            <a:ext cx="3200400" cy="5490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ct val="58333"/>
              <a:buFont typeface="Arial"/>
              <a:buNone/>
              <a:defRPr b="0" i="0" sz="24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9pPr>
          </a:lstStyle>
          <a:p/>
        </p:txBody>
      </p:sp>
      <p:sp>
        <p:nvSpPr>
          <p:cNvPr id="226" name="Shape 226"/>
          <p:cNvSpPr txBox="1"/>
          <p:nvPr>
            <p:ph idx="2" type="body"/>
          </p:nvPr>
        </p:nvSpPr>
        <p:spPr>
          <a:xfrm>
            <a:off x="3733800" y="663177"/>
            <a:ext cx="4953000" cy="4057800"/>
          </a:xfrm>
          <a:prstGeom prst="rect">
            <a:avLst/>
          </a:prstGeom>
          <a:noFill/>
          <a:ln>
            <a:noFill/>
          </a:ln>
        </p:spPr>
        <p:txBody>
          <a:bodyPr anchorCtr="0" anchor="t" bIns="91425" lIns="91425" rIns="91425" wrap="square" tIns="91425"/>
          <a:lstStyle>
            <a:lvl1pPr indent="-139700" lvl="0" marL="342900" marR="0" rtl="0" algn="l">
              <a:lnSpc>
                <a:spcPct val="100000"/>
              </a:lnSpc>
              <a:spcBef>
                <a:spcPts val="320"/>
              </a:spcBef>
              <a:spcAft>
                <a:spcPts val="0"/>
              </a:spcAft>
              <a:buClr>
                <a:schemeClr val="dk2"/>
              </a:buClr>
              <a:buSzPct val="100000"/>
              <a:buFont typeface="Noto Sans Symbols"/>
              <a:buChar char="▪"/>
              <a:defRPr b="0" i="0" sz="1600" u="none" cap="none" strike="noStrike">
                <a:solidFill>
                  <a:schemeClr val="dk1"/>
                </a:solidFill>
                <a:latin typeface="Arial"/>
                <a:ea typeface="Arial"/>
                <a:cs typeface="Arial"/>
                <a:sym typeface="Arial"/>
              </a:defRPr>
            </a:lvl1pPr>
            <a:lvl2pPr indent="-107950" lvl="1" marL="742950" marR="0" rtl="0" algn="l">
              <a:lnSpc>
                <a:spcPct val="100000"/>
              </a:lnSpc>
              <a:spcBef>
                <a:spcPts val="280"/>
              </a:spcBef>
              <a:spcAft>
                <a:spcPts val="0"/>
              </a:spcAft>
              <a:buClr>
                <a:schemeClr val="accent6"/>
              </a:buClr>
              <a:buSzPct val="100000"/>
              <a:buFont typeface="Noto Sans Symbols"/>
              <a:buChar char="▪"/>
              <a:defRPr b="0" i="0" sz="1400" u="none" cap="none" strike="noStrike">
                <a:solidFill>
                  <a:schemeClr val="dk1"/>
                </a:solidFill>
                <a:latin typeface="Arial"/>
                <a:ea typeface="Arial"/>
                <a:cs typeface="Arial"/>
                <a:sym typeface="Arial"/>
              </a:defRPr>
            </a:lvl2pPr>
            <a:lvl3pPr indent="-76200" lvl="2" marL="1143000" marR="0" rtl="0" algn="l">
              <a:lnSpc>
                <a:spcPct val="100000"/>
              </a:lnSpc>
              <a:spcBef>
                <a:spcPts val="240"/>
              </a:spcBef>
              <a:spcAft>
                <a:spcPts val="0"/>
              </a:spcAft>
              <a:buClr>
                <a:srgbClr val="76923C"/>
              </a:buClr>
              <a:buSzPct val="100000"/>
              <a:buFont typeface="Noto Sans Symbols"/>
              <a:buChar char="▪"/>
              <a:defRPr b="0" i="0" sz="1200" u="none" cap="none" strike="noStrike">
                <a:solidFill>
                  <a:schemeClr val="dk1"/>
                </a:solidFill>
                <a:latin typeface="Arial"/>
                <a:ea typeface="Arial"/>
                <a:cs typeface="Arial"/>
                <a:sym typeface="Arial"/>
              </a:defRPr>
            </a:lvl3pPr>
            <a:lvl4pPr indent="-95250" lvl="3" marL="1600200" marR="0" rtl="0" algn="l">
              <a:lnSpc>
                <a:spcPct val="100000"/>
              </a:lnSpc>
              <a:spcBef>
                <a:spcPts val="220"/>
              </a:spcBef>
              <a:spcAft>
                <a:spcPts val="0"/>
              </a:spcAft>
              <a:buClr>
                <a:schemeClr val="accent2"/>
              </a:buClr>
              <a:buSzPct val="100000"/>
              <a:buFont typeface="Noto Sans Symbols"/>
              <a:buChar char="▪"/>
              <a:defRPr b="0" i="0" sz="1100" u="none" cap="none" strike="noStrike">
                <a:solidFill>
                  <a:schemeClr val="dk1"/>
                </a:solidFill>
                <a:latin typeface="Arial"/>
                <a:ea typeface="Arial"/>
                <a:cs typeface="Arial"/>
                <a:sym typeface="Arial"/>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27" name="Shape 227"/>
          <p:cNvSpPr txBox="1"/>
          <p:nvPr>
            <p:ph idx="10" type="dt"/>
          </p:nvPr>
        </p:nvSpPr>
        <p:spPr>
          <a:xfrm>
            <a:off x="457200" y="4914900"/>
            <a:ext cx="2133600" cy="273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27272"/>
              <a:buFont typeface="Arial"/>
              <a:buNone/>
              <a:defRPr b="0" i="0" sz="1100" u="none" cap="none" strike="noStrike">
                <a:solidFill>
                  <a:schemeClr val="lt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9pPr>
          </a:lstStyle>
          <a:p/>
        </p:txBody>
      </p:sp>
      <p:sp>
        <p:nvSpPr>
          <p:cNvPr id="228" name="Shape 228"/>
          <p:cNvSpPr txBox="1"/>
          <p:nvPr>
            <p:ph idx="12" type="sldNum"/>
          </p:nvPr>
        </p:nvSpPr>
        <p:spPr>
          <a:xfrm>
            <a:off x="6553200" y="4914900"/>
            <a:ext cx="2133600" cy="273900"/>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 sz="1200" u="none" cap="none" strike="noStrike">
                <a:solidFill>
                  <a:schemeClr val="lt1"/>
                </a:solidFill>
                <a:latin typeface="Calibri"/>
                <a:ea typeface="Calibri"/>
                <a:cs typeface="Calibri"/>
                <a:sym typeface="Calibri"/>
              </a:rPr>
              <a:t>‹#›</a:t>
            </a:fld>
          </a:p>
        </p:txBody>
      </p:sp>
      <p:pic>
        <p:nvPicPr>
          <p:cNvPr id="229" name="Shape 229"/>
          <p:cNvPicPr preferRelativeResize="0"/>
          <p:nvPr/>
        </p:nvPicPr>
        <p:blipFill rotWithShape="1">
          <a:blip r:embed="rId2">
            <a:alphaModFix/>
          </a:blip>
          <a:srcRect b="0" l="0" r="0" t="0"/>
          <a:stretch/>
        </p:blipFill>
        <p:spPr>
          <a:xfrm>
            <a:off x="63500" y="55959"/>
            <a:ext cx="1676400" cy="4608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icture with Caption">
    <p:spTree>
      <p:nvGrpSpPr>
        <p:cNvPr id="230" name="Shape 230"/>
        <p:cNvGrpSpPr/>
        <p:nvPr/>
      </p:nvGrpSpPr>
      <p:grpSpPr>
        <a:xfrm>
          <a:off x="0" y="0"/>
          <a:ext cx="0" cy="0"/>
          <a:chOff x="0" y="0"/>
          <a:chExt cx="0" cy="0"/>
        </a:xfrm>
      </p:grpSpPr>
      <p:sp>
        <p:nvSpPr>
          <p:cNvPr id="231" name="Shape 231"/>
          <p:cNvSpPr/>
          <p:nvPr/>
        </p:nvSpPr>
        <p:spPr>
          <a:xfrm>
            <a:off x="0" y="4914900"/>
            <a:ext cx="9144000" cy="228600"/>
          </a:xfrm>
          <a:prstGeom prst="rect">
            <a:avLst/>
          </a:prstGeom>
          <a:solidFill>
            <a:schemeClr val="accent6"/>
          </a:solidFill>
          <a:ln cap="flat" cmpd="sng" w="254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SzPct val="250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32" name="Shape 232"/>
          <p:cNvCxnSpPr/>
          <p:nvPr/>
        </p:nvCxnSpPr>
        <p:spPr>
          <a:xfrm>
            <a:off x="0" y="571500"/>
            <a:ext cx="9144000" cy="0"/>
          </a:xfrm>
          <a:prstGeom prst="straightConnector1">
            <a:avLst/>
          </a:prstGeom>
          <a:noFill/>
          <a:ln cap="flat" cmpd="sng" w="25400">
            <a:solidFill>
              <a:schemeClr val="accent6"/>
            </a:solidFill>
            <a:prstDash val="solid"/>
            <a:round/>
            <a:headEnd len="med" w="med" type="none"/>
            <a:tailEnd len="med" w="med" type="none"/>
          </a:ln>
        </p:spPr>
      </p:cxnSp>
      <p:sp>
        <p:nvSpPr>
          <p:cNvPr id="233" name="Shape 233"/>
          <p:cNvSpPr/>
          <p:nvPr>
            <p:ph idx="2" type="pic"/>
          </p:nvPr>
        </p:nvSpPr>
        <p:spPr>
          <a:xfrm>
            <a:off x="1792288" y="651270"/>
            <a:ext cx="5486400" cy="2974200"/>
          </a:xfrm>
          <a:prstGeom prst="rect">
            <a:avLst/>
          </a:prstGeom>
          <a:noFill/>
          <a:ln>
            <a:noFill/>
          </a:ln>
        </p:spPr>
        <p:txBody>
          <a:bodyPr anchorCtr="0" anchor="t" bIns="91425" lIns="91425" rIns="91425" wrap="square" tIns="91425"/>
          <a:lstStyle>
            <a:lvl1pPr indent="0" lvl="0" marL="0" marR="0" rtl="0" algn="l">
              <a:lnSpc>
                <a:spcPct val="100000"/>
              </a:lnSpc>
              <a:spcBef>
                <a:spcPts val="640"/>
              </a:spcBef>
              <a:spcAft>
                <a:spcPts val="0"/>
              </a:spcAft>
              <a:buClr>
                <a:schemeClr val="dk1"/>
              </a:buClr>
              <a:buSzPct val="4375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100000"/>
              </a:lnSpc>
              <a:spcBef>
                <a:spcPts val="560"/>
              </a:spcBef>
              <a:spcAft>
                <a:spcPts val="0"/>
              </a:spcAft>
              <a:buClr>
                <a:schemeClr val="dk1"/>
              </a:buClr>
              <a:buSzPct val="500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100000"/>
              </a:lnSpc>
              <a:spcBef>
                <a:spcPts val="480"/>
              </a:spcBef>
              <a:spcAft>
                <a:spcPts val="0"/>
              </a:spcAft>
              <a:buClr>
                <a:schemeClr val="dk1"/>
              </a:buClr>
              <a:buSzPct val="58333"/>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400"/>
              </a:spcBef>
              <a:spcAft>
                <a:spcPts val="0"/>
              </a:spcAft>
              <a:buClr>
                <a:schemeClr val="dk1"/>
              </a:buClr>
              <a:buSzPct val="700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100000"/>
              </a:lnSpc>
              <a:spcBef>
                <a:spcPts val="400"/>
              </a:spcBef>
              <a:spcAft>
                <a:spcPts val="0"/>
              </a:spcAft>
              <a:buClr>
                <a:schemeClr val="dk1"/>
              </a:buClr>
              <a:buSzPct val="700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100000"/>
              </a:lnSpc>
              <a:spcBef>
                <a:spcPts val="400"/>
              </a:spcBef>
              <a:spcAft>
                <a:spcPts val="0"/>
              </a:spcAft>
              <a:buClr>
                <a:schemeClr val="dk1"/>
              </a:buClr>
              <a:buSzPct val="700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100000"/>
              </a:lnSpc>
              <a:spcBef>
                <a:spcPts val="400"/>
              </a:spcBef>
              <a:spcAft>
                <a:spcPts val="0"/>
              </a:spcAft>
              <a:buClr>
                <a:schemeClr val="dk1"/>
              </a:buClr>
              <a:buSzPct val="700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100000"/>
              </a:lnSpc>
              <a:spcBef>
                <a:spcPts val="400"/>
              </a:spcBef>
              <a:spcAft>
                <a:spcPts val="0"/>
              </a:spcAft>
              <a:buClr>
                <a:schemeClr val="dk1"/>
              </a:buClr>
              <a:buSzPct val="700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100000"/>
              </a:lnSpc>
              <a:spcBef>
                <a:spcPts val="400"/>
              </a:spcBef>
              <a:spcAft>
                <a:spcPts val="0"/>
              </a:spcAft>
              <a:buClr>
                <a:schemeClr val="dk1"/>
              </a:buClr>
              <a:buSzPct val="70000"/>
              <a:buFont typeface="Arial"/>
              <a:buNone/>
              <a:defRPr b="0" i="0" sz="2000" u="none" cap="none" strike="noStrike">
                <a:solidFill>
                  <a:schemeClr val="dk1"/>
                </a:solidFill>
                <a:latin typeface="Calibri"/>
                <a:ea typeface="Calibri"/>
                <a:cs typeface="Calibri"/>
                <a:sym typeface="Calibri"/>
              </a:defRPr>
            </a:lvl9pPr>
          </a:lstStyle>
          <a:p/>
        </p:txBody>
      </p:sp>
      <p:sp>
        <p:nvSpPr>
          <p:cNvPr id="234" name="Shape 234"/>
          <p:cNvSpPr txBox="1"/>
          <p:nvPr>
            <p:ph type="title"/>
          </p:nvPr>
        </p:nvSpPr>
        <p:spPr>
          <a:xfrm>
            <a:off x="1752600" y="3680221"/>
            <a:ext cx="5562600" cy="5490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ct val="58333"/>
              <a:buFont typeface="Arial"/>
              <a:buNone/>
              <a:defRPr b="0" i="0" sz="24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9pPr>
          </a:lstStyle>
          <a:p/>
        </p:txBody>
      </p:sp>
      <p:sp>
        <p:nvSpPr>
          <p:cNvPr id="235" name="Shape 235"/>
          <p:cNvSpPr txBox="1"/>
          <p:nvPr>
            <p:ph idx="10" type="dt"/>
          </p:nvPr>
        </p:nvSpPr>
        <p:spPr>
          <a:xfrm>
            <a:off x="457200" y="4914900"/>
            <a:ext cx="2133600" cy="273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27272"/>
              <a:buFont typeface="Arial"/>
              <a:buNone/>
              <a:defRPr b="0" i="0" sz="1100" u="none" cap="none" strike="noStrike">
                <a:solidFill>
                  <a:schemeClr val="lt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9pPr>
          </a:lstStyle>
          <a:p/>
        </p:txBody>
      </p:sp>
      <p:sp>
        <p:nvSpPr>
          <p:cNvPr id="236" name="Shape 236"/>
          <p:cNvSpPr txBox="1"/>
          <p:nvPr>
            <p:ph idx="12" type="sldNum"/>
          </p:nvPr>
        </p:nvSpPr>
        <p:spPr>
          <a:xfrm>
            <a:off x="6553200" y="4914900"/>
            <a:ext cx="2133600" cy="273900"/>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 sz="1200" u="none" cap="none" strike="noStrike">
                <a:solidFill>
                  <a:schemeClr val="lt1"/>
                </a:solidFill>
                <a:latin typeface="Calibri"/>
                <a:ea typeface="Calibri"/>
                <a:cs typeface="Calibri"/>
                <a:sym typeface="Calibri"/>
              </a:rPr>
              <a:t>‹#›</a:t>
            </a:fld>
          </a:p>
        </p:txBody>
      </p:sp>
      <p:pic>
        <p:nvPicPr>
          <p:cNvPr id="237" name="Shape 237"/>
          <p:cNvPicPr preferRelativeResize="0"/>
          <p:nvPr/>
        </p:nvPicPr>
        <p:blipFill rotWithShape="1">
          <a:blip r:embed="rId2">
            <a:alphaModFix/>
          </a:blip>
          <a:srcRect b="0" l="0" r="0" t="0"/>
          <a:stretch/>
        </p:blipFill>
        <p:spPr>
          <a:xfrm>
            <a:off x="63500" y="55959"/>
            <a:ext cx="1676400" cy="4608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238" name="Shape 238"/>
        <p:cNvGrpSpPr/>
        <p:nvPr/>
      </p:nvGrpSpPr>
      <p:grpSpPr>
        <a:xfrm>
          <a:off x="0" y="0"/>
          <a:ext cx="0" cy="0"/>
          <a:chOff x="0" y="0"/>
          <a:chExt cx="0" cy="0"/>
        </a:xfrm>
      </p:grpSpPr>
      <p:sp>
        <p:nvSpPr>
          <p:cNvPr id="239" name="Shape 239"/>
          <p:cNvSpPr txBox="1"/>
          <p:nvPr>
            <p:ph type="ctrTitle"/>
          </p:nvPr>
        </p:nvSpPr>
        <p:spPr>
          <a:xfrm>
            <a:off x="311708" y="744575"/>
            <a:ext cx="8520600" cy="20526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chemeClr val="dk1"/>
              </a:buClr>
              <a:buSzPct val="26923"/>
              <a:buFont typeface="Calibri"/>
              <a:buNone/>
              <a:defRPr b="0" i="0" sz="52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Clr>
                <a:schemeClr val="dk1"/>
              </a:buClr>
              <a:buSzPct val="26923"/>
              <a:buFont typeface="Calibri"/>
              <a:buNone/>
              <a:defRPr b="0" i="0" sz="52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Clr>
                <a:schemeClr val="dk1"/>
              </a:buClr>
              <a:buSzPct val="26923"/>
              <a:buFont typeface="Calibri"/>
              <a:buNone/>
              <a:defRPr b="0" i="0" sz="52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Clr>
                <a:schemeClr val="dk1"/>
              </a:buClr>
              <a:buSzPct val="26923"/>
              <a:buFont typeface="Calibri"/>
              <a:buNone/>
              <a:defRPr b="0" i="0" sz="52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Clr>
                <a:schemeClr val="dk1"/>
              </a:buClr>
              <a:buSzPct val="26923"/>
              <a:buFont typeface="Calibri"/>
              <a:buNone/>
              <a:defRPr b="0" i="0" sz="52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Clr>
                <a:schemeClr val="dk1"/>
              </a:buClr>
              <a:buSzPct val="26923"/>
              <a:buFont typeface="Calibri"/>
              <a:buNone/>
              <a:defRPr b="0" i="0" sz="52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Clr>
                <a:schemeClr val="dk1"/>
              </a:buClr>
              <a:buSzPct val="26923"/>
              <a:buFont typeface="Calibri"/>
              <a:buNone/>
              <a:defRPr b="0" i="0" sz="52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Clr>
                <a:schemeClr val="dk1"/>
              </a:buClr>
              <a:buSzPct val="26923"/>
              <a:buFont typeface="Calibri"/>
              <a:buNone/>
              <a:defRPr b="0" i="0" sz="52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Clr>
                <a:schemeClr val="dk1"/>
              </a:buClr>
              <a:buSzPct val="26923"/>
              <a:buFont typeface="Calibri"/>
              <a:buNone/>
              <a:defRPr b="0" i="0" sz="5200" u="none" cap="none" strike="noStrike">
                <a:solidFill>
                  <a:schemeClr val="dk1"/>
                </a:solidFill>
                <a:latin typeface="Calibri"/>
                <a:ea typeface="Calibri"/>
                <a:cs typeface="Calibri"/>
                <a:sym typeface="Calibri"/>
              </a:defRPr>
            </a:lvl9pPr>
          </a:lstStyle>
          <a:p/>
        </p:txBody>
      </p:sp>
      <p:sp>
        <p:nvSpPr>
          <p:cNvPr id="240" name="Shape 240"/>
          <p:cNvSpPr txBox="1"/>
          <p:nvPr>
            <p:ph idx="1" type="subTitle"/>
          </p:nvPr>
        </p:nvSpPr>
        <p:spPr>
          <a:xfrm>
            <a:off x="311700" y="2834125"/>
            <a:ext cx="8520600" cy="792600"/>
          </a:xfrm>
          <a:prstGeom prst="rect">
            <a:avLst/>
          </a:prstGeom>
          <a:noFill/>
          <a:ln>
            <a:noFill/>
          </a:ln>
        </p:spPr>
        <p:txBody>
          <a:bodyPr anchorCtr="0" anchor="t" bIns="91425" lIns="91425" rIns="91425" wrap="square" tIns="91425"/>
          <a:lstStyle>
            <a:lvl1pPr indent="-139700" lvl="0" marL="342900" marR="0" rtl="0" algn="ctr">
              <a:lnSpc>
                <a:spcPct val="100000"/>
              </a:lnSpc>
              <a:spcBef>
                <a:spcPts val="0"/>
              </a:spcBef>
              <a:spcAft>
                <a:spcPts val="0"/>
              </a:spcAft>
              <a:buClr>
                <a:schemeClr val="dk1"/>
              </a:buClr>
              <a:buSzPct val="114285"/>
              <a:buFont typeface="Arial"/>
              <a:buNone/>
              <a:defRPr b="0" i="0" sz="2800" u="none" cap="none" strike="noStrike">
                <a:solidFill>
                  <a:schemeClr val="dk1"/>
                </a:solidFill>
                <a:latin typeface="Calibri"/>
                <a:ea typeface="Calibri"/>
                <a:cs typeface="Calibri"/>
                <a:sym typeface="Calibri"/>
              </a:defRPr>
            </a:lvl1pPr>
            <a:lvl2pPr indent="-107950" lvl="1" marL="742950" marR="0" rtl="0" algn="ctr">
              <a:lnSpc>
                <a:spcPct val="100000"/>
              </a:lnSpc>
              <a:spcBef>
                <a:spcPts val="0"/>
              </a:spcBef>
              <a:spcAft>
                <a:spcPts val="0"/>
              </a:spcAft>
              <a:buClr>
                <a:schemeClr val="dk1"/>
              </a:buClr>
              <a:buSzPct val="100000"/>
              <a:buFont typeface="Arial"/>
              <a:buNone/>
              <a:defRPr b="0" i="0" sz="2800" u="none" cap="none" strike="noStrike">
                <a:solidFill>
                  <a:schemeClr val="dk1"/>
                </a:solidFill>
                <a:latin typeface="Calibri"/>
                <a:ea typeface="Calibri"/>
                <a:cs typeface="Calibri"/>
                <a:sym typeface="Calibri"/>
              </a:defRPr>
            </a:lvl2pPr>
            <a:lvl3pPr indent="-76200" lvl="2" marL="1143000" marR="0" rtl="0" algn="ctr">
              <a:lnSpc>
                <a:spcPct val="100000"/>
              </a:lnSpc>
              <a:spcBef>
                <a:spcPts val="0"/>
              </a:spcBef>
              <a:spcAft>
                <a:spcPts val="0"/>
              </a:spcAft>
              <a:buClr>
                <a:schemeClr val="dk1"/>
              </a:buClr>
              <a:buSzPct val="85714"/>
              <a:buFont typeface="Arial"/>
              <a:buNone/>
              <a:defRPr b="0" i="0" sz="2800" u="none" cap="none" strike="noStrike">
                <a:solidFill>
                  <a:schemeClr val="dk1"/>
                </a:solidFill>
                <a:latin typeface="Calibri"/>
                <a:ea typeface="Calibri"/>
                <a:cs typeface="Calibri"/>
                <a:sym typeface="Calibri"/>
              </a:defRPr>
            </a:lvl3pPr>
            <a:lvl4pPr indent="-101600" lvl="3" marL="1600200" marR="0" rtl="0" algn="ctr">
              <a:lnSpc>
                <a:spcPct val="100000"/>
              </a:lnSpc>
              <a:spcBef>
                <a:spcPts val="0"/>
              </a:spcBef>
              <a:spcAft>
                <a:spcPts val="0"/>
              </a:spcAft>
              <a:buClr>
                <a:schemeClr val="dk1"/>
              </a:buClr>
              <a:buSzPct val="71428"/>
              <a:buFont typeface="Arial"/>
              <a:buNone/>
              <a:defRPr b="0" i="0" sz="2800" u="none" cap="none" strike="noStrike">
                <a:solidFill>
                  <a:schemeClr val="dk1"/>
                </a:solidFill>
                <a:latin typeface="Calibri"/>
                <a:ea typeface="Calibri"/>
                <a:cs typeface="Calibri"/>
                <a:sym typeface="Calibri"/>
              </a:defRPr>
            </a:lvl4pPr>
            <a:lvl5pPr indent="-101600" lvl="4" marL="2057400" marR="0" rtl="0" algn="ctr">
              <a:lnSpc>
                <a:spcPct val="100000"/>
              </a:lnSpc>
              <a:spcBef>
                <a:spcPts val="0"/>
              </a:spcBef>
              <a:spcAft>
                <a:spcPts val="0"/>
              </a:spcAft>
              <a:buClr>
                <a:schemeClr val="dk1"/>
              </a:buClr>
              <a:buSzPct val="71428"/>
              <a:buFont typeface="Arial"/>
              <a:buNone/>
              <a:defRPr b="0" i="0" sz="2800" u="none" cap="none" strike="noStrike">
                <a:solidFill>
                  <a:schemeClr val="dk1"/>
                </a:solidFill>
                <a:latin typeface="Calibri"/>
                <a:ea typeface="Calibri"/>
                <a:cs typeface="Calibri"/>
                <a:sym typeface="Calibri"/>
              </a:defRPr>
            </a:lvl5pPr>
            <a:lvl6pPr indent="-101600" lvl="5" marL="2514600" marR="0" rtl="0" algn="ctr">
              <a:lnSpc>
                <a:spcPct val="100000"/>
              </a:lnSpc>
              <a:spcBef>
                <a:spcPts val="0"/>
              </a:spcBef>
              <a:spcAft>
                <a:spcPts val="0"/>
              </a:spcAft>
              <a:buClr>
                <a:schemeClr val="dk1"/>
              </a:buClr>
              <a:buSzPct val="71428"/>
              <a:buFont typeface="Arial"/>
              <a:buNone/>
              <a:defRPr b="0" i="0" sz="2800" u="none" cap="none" strike="noStrike">
                <a:solidFill>
                  <a:schemeClr val="dk1"/>
                </a:solidFill>
                <a:latin typeface="Calibri"/>
                <a:ea typeface="Calibri"/>
                <a:cs typeface="Calibri"/>
                <a:sym typeface="Calibri"/>
              </a:defRPr>
            </a:lvl6pPr>
            <a:lvl7pPr indent="-101600" lvl="6" marL="2971800" marR="0" rtl="0" algn="ctr">
              <a:lnSpc>
                <a:spcPct val="100000"/>
              </a:lnSpc>
              <a:spcBef>
                <a:spcPts val="0"/>
              </a:spcBef>
              <a:spcAft>
                <a:spcPts val="0"/>
              </a:spcAft>
              <a:buClr>
                <a:schemeClr val="dk1"/>
              </a:buClr>
              <a:buSzPct val="71428"/>
              <a:buFont typeface="Arial"/>
              <a:buNone/>
              <a:defRPr b="0" i="0" sz="2800" u="none" cap="none" strike="noStrike">
                <a:solidFill>
                  <a:schemeClr val="dk1"/>
                </a:solidFill>
                <a:latin typeface="Calibri"/>
                <a:ea typeface="Calibri"/>
                <a:cs typeface="Calibri"/>
                <a:sym typeface="Calibri"/>
              </a:defRPr>
            </a:lvl7pPr>
            <a:lvl8pPr indent="-101600" lvl="7" marL="3429000" marR="0" rtl="0" algn="ctr">
              <a:lnSpc>
                <a:spcPct val="100000"/>
              </a:lnSpc>
              <a:spcBef>
                <a:spcPts val="0"/>
              </a:spcBef>
              <a:spcAft>
                <a:spcPts val="0"/>
              </a:spcAft>
              <a:buClr>
                <a:schemeClr val="dk1"/>
              </a:buClr>
              <a:buSzPct val="71428"/>
              <a:buFont typeface="Arial"/>
              <a:buNone/>
              <a:defRPr b="0" i="0" sz="2800" u="none" cap="none" strike="noStrike">
                <a:solidFill>
                  <a:schemeClr val="dk1"/>
                </a:solidFill>
                <a:latin typeface="Calibri"/>
                <a:ea typeface="Calibri"/>
                <a:cs typeface="Calibri"/>
                <a:sym typeface="Calibri"/>
              </a:defRPr>
            </a:lvl8pPr>
            <a:lvl9pPr indent="-101600" lvl="8" marL="3886200" marR="0" rtl="0" algn="ctr">
              <a:lnSpc>
                <a:spcPct val="100000"/>
              </a:lnSpc>
              <a:spcBef>
                <a:spcPts val="0"/>
              </a:spcBef>
              <a:spcAft>
                <a:spcPts val="0"/>
              </a:spcAft>
              <a:buClr>
                <a:schemeClr val="dk1"/>
              </a:buClr>
              <a:buSzPct val="71428"/>
              <a:buFont typeface="Arial"/>
              <a:buNone/>
              <a:defRPr b="0" i="0" sz="2800" u="none" cap="none" strike="noStrike">
                <a:solidFill>
                  <a:schemeClr val="dk1"/>
                </a:solidFill>
                <a:latin typeface="Calibri"/>
                <a:ea typeface="Calibri"/>
                <a:cs typeface="Calibri"/>
                <a:sym typeface="Calibri"/>
              </a:defRPr>
            </a:lvl9pPr>
          </a:lstStyle>
          <a:p/>
        </p:txBody>
      </p:sp>
      <p:sp>
        <p:nvSpPr>
          <p:cNvPr id="241" name="Shape 241"/>
          <p:cNvSpPr txBox="1"/>
          <p:nvPr>
            <p:ph idx="12" type="sldNum"/>
          </p:nvPr>
        </p:nvSpPr>
        <p:spPr>
          <a:xfrm>
            <a:off x="8472457" y="4663216"/>
            <a:ext cx="548700" cy="393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42" name="Shape 242"/>
        <p:cNvGrpSpPr/>
        <p:nvPr/>
      </p:nvGrpSpPr>
      <p:grpSpPr>
        <a:xfrm>
          <a:off x="0" y="0"/>
          <a:ext cx="0" cy="0"/>
          <a:chOff x="0" y="0"/>
          <a:chExt cx="0" cy="0"/>
        </a:xfrm>
      </p:grpSpPr>
      <p:sp>
        <p:nvSpPr>
          <p:cNvPr id="243" name="Shape 243"/>
          <p:cNvSpPr txBox="1"/>
          <p:nvPr>
            <p:ph type="title"/>
          </p:nvPr>
        </p:nvSpPr>
        <p:spPr>
          <a:xfrm>
            <a:off x="311700" y="445025"/>
            <a:ext cx="8520600" cy="5727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9pPr>
          </a:lstStyle>
          <a:p/>
        </p:txBody>
      </p:sp>
      <p:sp>
        <p:nvSpPr>
          <p:cNvPr id="244" name="Shape 244"/>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indent="63500" lvl="0" marL="342900" marR="0" rtl="0" algn="l">
              <a:lnSpc>
                <a:spcPct val="100000"/>
              </a:lnSpc>
              <a:spcBef>
                <a:spcPts val="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69850" lvl="1" marL="742950" marR="0" rtl="0" algn="l">
              <a:lnSpc>
                <a:spcPct val="100000"/>
              </a:lnSpc>
              <a:spcBef>
                <a:spcPts val="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25400" lvl="3" marL="1600200" marR="0" rtl="0" algn="l">
              <a:lnSpc>
                <a:spcPct val="100000"/>
              </a:lnSpc>
              <a:spcBef>
                <a:spcPts val="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Shape 245"/>
          <p:cNvSpPr txBox="1"/>
          <p:nvPr>
            <p:ph idx="12" type="sldNum"/>
          </p:nvPr>
        </p:nvSpPr>
        <p:spPr>
          <a:xfrm>
            <a:off x="8472457" y="4663216"/>
            <a:ext cx="548700" cy="393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rtl="0">
              <a:lnSpc>
                <a:spcPct val="100000"/>
              </a:lnSpc>
              <a:spcBef>
                <a:spcPts val="0"/>
              </a:spcBef>
              <a:spcAft>
                <a:spcPts val="0"/>
              </a:spcAft>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theme" Target="../theme/theme4.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dk2"/>
              </a:buClr>
              <a:buSzPct val="100000"/>
              <a:buChar char="●"/>
              <a:defRPr sz="1800">
                <a:solidFill>
                  <a:schemeClr val="dk2"/>
                </a:solidFill>
              </a:defRPr>
            </a:lvl1pPr>
            <a:lvl2pPr lvl="1" rtl="0">
              <a:lnSpc>
                <a:spcPct val="115000"/>
              </a:lnSpc>
              <a:spcBef>
                <a:spcPts val="0"/>
              </a:spcBef>
              <a:spcAft>
                <a:spcPts val="1600"/>
              </a:spcAft>
              <a:buClr>
                <a:schemeClr val="dk2"/>
              </a:buClr>
              <a:buChar char="○"/>
              <a:defRPr>
                <a:solidFill>
                  <a:schemeClr val="dk2"/>
                </a:solidFill>
              </a:defRPr>
            </a:lvl2pPr>
            <a:lvl3pPr lvl="2" rtl="0">
              <a:lnSpc>
                <a:spcPct val="115000"/>
              </a:lnSpc>
              <a:spcBef>
                <a:spcPts val="0"/>
              </a:spcBef>
              <a:spcAft>
                <a:spcPts val="1600"/>
              </a:spcAft>
              <a:buClr>
                <a:schemeClr val="dk2"/>
              </a:buClr>
              <a:buChar char="■"/>
              <a:defRPr>
                <a:solidFill>
                  <a:schemeClr val="dk2"/>
                </a:solidFill>
              </a:defRPr>
            </a:lvl3pPr>
            <a:lvl4pPr lvl="3" rtl="0">
              <a:lnSpc>
                <a:spcPct val="115000"/>
              </a:lnSpc>
              <a:spcBef>
                <a:spcPts val="0"/>
              </a:spcBef>
              <a:spcAft>
                <a:spcPts val="1600"/>
              </a:spcAft>
              <a:buClr>
                <a:schemeClr val="dk2"/>
              </a:buClr>
              <a:buChar char="●"/>
              <a:defRPr>
                <a:solidFill>
                  <a:schemeClr val="dk2"/>
                </a:solidFill>
              </a:defRPr>
            </a:lvl4pPr>
            <a:lvl5pPr lvl="4" rtl="0">
              <a:lnSpc>
                <a:spcPct val="115000"/>
              </a:lnSpc>
              <a:spcBef>
                <a:spcPts val="0"/>
              </a:spcBef>
              <a:spcAft>
                <a:spcPts val="1600"/>
              </a:spcAft>
              <a:buClr>
                <a:schemeClr val="dk2"/>
              </a:buClr>
              <a:buChar char="○"/>
              <a:defRPr>
                <a:solidFill>
                  <a:schemeClr val="dk2"/>
                </a:solidFill>
              </a:defRPr>
            </a:lvl5pPr>
            <a:lvl6pPr lvl="5" rtl="0">
              <a:lnSpc>
                <a:spcPct val="115000"/>
              </a:lnSpc>
              <a:spcBef>
                <a:spcPts val="0"/>
              </a:spcBef>
              <a:spcAft>
                <a:spcPts val="1600"/>
              </a:spcAft>
              <a:buClr>
                <a:schemeClr val="dk2"/>
              </a:buClr>
              <a:buChar char="■"/>
              <a:defRPr>
                <a:solidFill>
                  <a:schemeClr val="dk2"/>
                </a:solidFill>
              </a:defRPr>
            </a:lvl6pPr>
            <a:lvl7pPr lvl="6" rtl="0">
              <a:lnSpc>
                <a:spcPct val="115000"/>
              </a:lnSpc>
              <a:spcBef>
                <a:spcPts val="0"/>
              </a:spcBef>
              <a:spcAft>
                <a:spcPts val="1600"/>
              </a:spcAft>
              <a:buClr>
                <a:schemeClr val="dk2"/>
              </a:buClr>
              <a:buChar char="●"/>
              <a:defRPr>
                <a:solidFill>
                  <a:schemeClr val="dk2"/>
                </a:solidFill>
              </a:defRPr>
            </a:lvl7pPr>
            <a:lvl8pPr lvl="7" rtl="0">
              <a:lnSpc>
                <a:spcPct val="115000"/>
              </a:lnSpc>
              <a:spcBef>
                <a:spcPts val="0"/>
              </a:spcBef>
              <a:spcAft>
                <a:spcPts val="1600"/>
              </a:spcAft>
              <a:buClr>
                <a:schemeClr val="dk2"/>
              </a:buClr>
              <a:buChar char="○"/>
              <a:defRPr>
                <a:solidFill>
                  <a:schemeClr val="dk2"/>
                </a:solidFill>
              </a:defRPr>
            </a:lvl8pPr>
            <a:lvl9pPr lvl="8" rtl="0">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rt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457200" y="205978"/>
            <a:ext cx="8229600" cy="857400"/>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ct val="31818"/>
              <a:buNone/>
              <a:defRPr b="0" i="0" sz="4400" u="none" cap="none" strike="noStrike">
                <a:solidFill>
                  <a:schemeClr val="dk1"/>
                </a:solidFill>
                <a:latin typeface="Calibri"/>
                <a:ea typeface="Calibri"/>
                <a:cs typeface="Calibri"/>
                <a:sym typeface="Calibri"/>
              </a:defRPr>
            </a:lvl9pPr>
          </a:lstStyle>
          <a:p/>
        </p:txBody>
      </p:sp>
      <p:sp>
        <p:nvSpPr>
          <p:cNvPr id="52" name="Shape 52"/>
          <p:cNvSpPr txBox="1"/>
          <p:nvPr>
            <p:ph idx="1" type="body"/>
          </p:nvPr>
        </p:nvSpPr>
        <p:spPr>
          <a:xfrm>
            <a:off x="457200" y="1200150"/>
            <a:ext cx="8229600" cy="3394500"/>
          </a:xfrm>
          <a:prstGeom prst="rect">
            <a:avLst/>
          </a:prstGeom>
          <a:noFill/>
          <a:ln>
            <a:noFill/>
          </a:ln>
        </p:spPr>
        <p:txBody>
          <a:bodyPr anchorCtr="0" anchor="t" bIns="91425" lIns="91425" rIns="91425" wrap="square" tIns="91425"/>
          <a:lstStyle>
            <a:lvl1pPr indent="-139700" lvl="0" marL="342900" marR="0" rtl="0" algn="l">
              <a:spcBef>
                <a:spcPts val="64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Shape 53"/>
          <p:cNvSpPr txBox="1"/>
          <p:nvPr>
            <p:ph idx="10" type="dt"/>
          </p:nvPr>
        </p:nvSpPr>
        <p:spPr>
          <a:xfrm>
            <a:off x="457200" y="4767263"/>
            <a:ext cx="2133600" cy="273900"/>
          </a:xfrm>
          <a:prstGeom prst="rect">
            <a:avLst/>
          </a:prstGeom>
          <a:noFill/>
          <a:ln>
            <a:noFill/>
          </a:ln>
        </p:spPr>
        <p:txBody>
          <a:bodyPr anchorCtr="0" anchor="ctr" bIns="91425" lIns="91425" rIns="91425" wrap="square" tIns="91425"/>
          <a:lstStyle>
            <a:lvl1pPr indent="0" lvl="0" marL="0" marR="0" rtl="0" algn="l">
              <a:spcBef>
                <a:spcPts val="0"/>
              </a:spcBef>
              <a:spcAft>
                <a:spcPts val="0"/>
              </a:spcAft>
              <a:buSzPct val="116666"/>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ct val="77777"/>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ct val="77777"/>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ct val="77777"/>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ct val="77777"/>
              <a:buNone/>
              <a:defRPr b="0" i="0" sz="1800" u="none" cap="none" strike="noStrike">
                <a:solidFill>
                  <a:schemeClr val="dk1"/>
                </a:solidFill>
                <a:latin typeface="Calibri"/>
                <a:ea typeface="Calibri"/>
                <a:cs typeface="Calibri"/>
                <a:sym typeface="Calibri"/>
              </a:defRPr>
            </a:lvl9pPr>
          </a:lstStyle>
          <a:p/>
        </p:txBody>
      </p:sp>
      <p:sp>
        <p:nvSpPr>
          <p:cNvPr id="54" name="Shape 54"/>
          <p:cNvSpPr txBox="1"/>
          <p:nvPr>
            <p:ph idx="11" type="ftr"/>
          </p:nvPr>
        </p:nvSpPr>
        <p:spPr>
          <a:xfrm>
            <a:off x="3124200" y="4767263"/>
            <a:ext cx="2895600" cy="273900"/>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ct val="116666"/>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ct val="77777"/>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ct val="77777"/>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ct val="77777"/>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ct val="77777"/>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ct val="77777"/>
              <a:buNone/>
              <a:defRPr b="0" i="0" sz="1800" u="none" cap="none" strike="noStrike">
                <a:solidFill>
                  <a:schemeClr val="dk1"/>
                </a:solidFill>
                <a:latin typeface="Calibri"/>
                <a:ea typeface="Calibri"/>
                <a:cs typeface="Calibri"/>
                <a:sym typeface="Calibri"/>
              </a:defRPr>
            </a:lvl9pPr>
          </a:lstStyle>
          <a:p/>
        </p:txBody>
      </p:sp>
      <p:sp>
        <p:nvSpPr>
          <p:cNvPr id="55" name="Shape 55"/>
          <p:cNvSpPr txBox="1"/>
          <p:nvPr>
            <p:ph idx="12" type="sldNum"/>
          </p:nvPr>
        </p:nvSpPr>
        <p:spPr>
          <a:xfrm>
            <a:off x="6553200" y="4767263"/>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spcAft>
                <a:spcPts val="0"/>
              </a:spcAft>
              <a:buSzPct val="25000"/>
              <a:buNone/>
            </a:pPr>
            <a:fld id="{00000000-1234-1234-1234-123412341234}" type="slidenum">
              <a:rPr b="0" i="0" lang="en"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8" name="Shape 148"/>
        <p:cNvGrpSpPr/>
        <p:nvPr/>
      </p:nvGrpSpPr>
      <p:grpSpPr>
        <a:xfrm>
          <a:off x="0" y="0"/>
          <a:ext cx="0" cy="0"/>
          <a:chOff x="0" y="0"/>
          <a:chExt cx="0" cy="0"/>
        </a:xfrm>
      </p:grpSpPr>
      <p:sp>
        <p:nvSpPr>
          <p:cNvPr id="149" name="Shape 149"/>
          <p:cNvSpPr txBox="1"/>
          <p:nvPr>
            <p:ph type="title"/>
          </p:nvPr>
        </p:nvSpPr>
        <p:spPr>
          <a:xfrm>
            <a:off x="457200" y="205978"/>
            <a:ext cx="8229600" cy="8574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Clr>
                <a:schemeClr val="dk1"/>
              </a:buClr>
              <a:buSzPct val="31818"/>
              <a:buFont typeface="Calibri"/>
              <a:buNone/>
              <a:defRPr b="0" i="0" sz="4400" u="none" cap="none" strike="noStrike">
                <a:solidFill>
                  <a:schemeClr val="dk1"/>
                </a:solidFill>
                <a:latin typeface="Calibri"/>
                <a:ea typeface="Calibri"/>
                <a:cs typeface="Calibri"/>
                <a:sym typeface="Calibri"/>
              </a:defRPr>
            </a:lvl9pPr>
          </a:lstStyle>
          <a:p/>
        </p:txBody>
      </p:sp>
      <p:sp>
        <p:nvSpPr>
          <p:cNvPr id="150" name="Shape 150"/>
          <p:cNvSpPr txBox="1"/>
          <p:nvPr>
            <p:ph idx="1" type="body"/>
          </p:nvPr>
        </p:nvSpPr>
        <p:spPr>
          <a:xfrm>
            <a:off x="457200" y="1200150"/>
            <a:ext cx="8229600" cy="3394500"/>
          </a:xfrm>
          <a:prstGeom prst="rect">
            <a:avLst/>
          </a:prstGeom>
          <a:noFill/>
          <a:ln>
            <a:noFill/>
          </a:ln>
        </p:spPr>
        <p:txBody>
          <a:bodyPr anchorCtr="0" anchor="t" bIns="91425" lIns="91425" rIns="91425" wrap="square" tIns="91425"/>
          <a:lstStyle>
            <a:lvl1pPr indent="63500" lvl="0" marL="342900" marR="0" rtl="0" algn="l">
              <a:lnSpc>
                <a:spcPct val="100000"/>
              </a:lnSpc>
              <a:spcBef>
                <a:spcPts val="64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698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25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51" name="Shape 151"/>
          <p:cNvSpPr txBox="1"/>
          <p:nvPr>
            <p:ph idx="10" type="dt"/>
          </p:nvPr>
        </p:nvSpPr>
        <p:spPr>
          <a:xfrm>
            <a:off x="457200" y="4767262"/>
            <a:ext cx="2133600" cy="273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888888"/>
              </a:buClr>
              <a:buSzPct val="116666"/>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9pPr>
          </a:lstStyle>
          <a:p/>
        </p:txBody>
      </p:sp>
      <p:sp>
        <p:nvSpPr>
          <p:cNvPr id="152" name="Shape 152"/>
          <p:cNvSpPr txBox="1"/>
          <p:nvPr>
            <p:ph idx="11" type="ftr"/>
          </p:nvPr>
        </p:nvSpPr>
        <p:spPr>
          <a:xfrm>
            <a:off x="3124200" y="4767262"/>
            <a:ext cx="2895600" cy="2739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888888"/>
              </a:buClr>
              <a:buSzPct val="116666"/>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ct val="77777"/>
              <a:buFont typeface="Calibri"/>
              <a:buNone/>
              <a:defRPr b="0" i="0" sz="1800" u="none" cap="none" strike="noStrike">
                <a:solidFill>
                  <a:schemeClr val="dk1"/>
                </a:solidFill>
                <a:latin typeface="Calibri"/>
                <a:ea typeface="Calibri"/>
                <a:cs typeface="Calibri"/>
                <a:sym typeface="Calibri"/>
              </a:defRPr>
            </a:lvl9pPr>
          </a:lstStyle>
          <a:p/>
        </p:txBody>
      </p:sp>
      <p:sp>
        <p:nvSpPr>
          <p:cNvPr id="153" name="Shape 153"/>
          <p:cNvSpPr txBox="1"/>
          <p:nvPr>
            <p:ph idx="12" type="sldNum"/>
          </p:nvPr>
        </p:nvSpPr>
        <p:spPr>
          <a:xfrm>
            <a:off x="6553200" y="4767262"/>
            <a:ext cx="2133600" cy="273900"/>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0.xml"/><Relationship Id="rId3" Type="http://schemas.openxmlformats.org/officeDocument/2006/relationships/image" Target="../media/image100.png"/><Relationship Id="rId4" Type="http://schemas.openxmlformats.org/officeDocument/2006/relationships/image" Target="../media/image103.png"/><Relationship Id="rId5" Type="http://schemas.openxmlformats.org/officeDocument/2006/relationships/image" Target="../media/image102.png"/><Relationship Id="rId6" Type="http://schemas.openxmlformats.org/officeDocument/2006/relationships/image" Target="../media/image10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1.xml"/><Relationship Id="rId3" Type="http://schemas.openxmlformats.org/officeDocument/2006/relationships/image" Target="../media/image10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2.xml"/><Relationship Id="rId3" Type="http://schemas.openxmlformats.org/officeDocument/2006/relationships/image" Target="../media/image107.png"/><Relationship Id="rId4" Type="http://schemas.openxmlformats.org/officeDocument/2006/relationships/image" Target="../media/image10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3.xml"/><Relationship Id="rId3" Type="http://schemas.openxmlformats.org/officeDocument/2006/relationships/image" Target="../media/image104.png"/><Relationship Id="rId4" Type="http://schemas.openxmlformats.org/officeDocument/2006/relationships/image" Target="../media/image10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4.xml"/><Relationship Id="rId3" Type="http://schemas.openxmlformats.org/officeDocument/2006/relationships/image" Target="../media/image106.png"/><Relationship Id="rId4" Type="http://schemas.openxmlformats.org/officeDocument/2006/relationships/image" Target="../media/image10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5.xml"/><Relationship Id="rId3" Type="http://schemas.openxmlformats.org/officeDocument/2006/relationships/image" Target="../media/image108.png"/><Relationship Id="rId4" Type="http://schemas.openxmlformats.org/officeDocument/2006/relationships/image" Target="../media/image10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6.xml"/><Relationship Id="rId3" Type="http://schemas.openxmlformats.org/officeDocument/2006/relationships/image" Target="../media/image111.png"/><Relationship Id="rId4" Type="http://schemas.openxmlformats.org/officeDocument/2006/relationships/image" Target="../media/image10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7.xml"/><Relationship Id="rId3" Type="http://schemas.openxmlformats.org/officeDocument/2006/relationships/image" Target="../media/image141.png"/><Relationship Id="rId4" Type="http://schemas.openxmlformats.org/officeDocument/2006/relationships/image" Target="../media/image10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8.xml"/><Relationship Id="rId3" Type="http://schemas.openxmlformats.org/officeDocument/2006/relationships/image" Target="../media/image105.png"/><Relationship Id="rId4" Type="http://schemas.openxmlformats.org/officeDocument/2006/relationships/image" Target="../media/image10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9.xml"/><Relationship Id="rId3" Type="http://schemas.openxmlformats.org/officeDocument/2006/relationships/image" Target="../media/image1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0.xml"/><Relationship Id="rId3" Type="http://schemas.openxmlformats.org/officeDocument/2006/relationships/image" Target="../media/image10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1.xml"/><Relationship Id="rId3" Type="http://schemas.openxmlformats.org/officeDocument/2006/relationships/image" Target="../media/image109.png"/><Relationship Id="rId4" Type="http://schemas.openxmlformats.org/officeDocument/2006/relationships/image" Target="../media/image10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2.xml"/><Relationship Id="rId3" Type="http://schemas.openxmlformats.org/officeDocument/2006/relationships/image" Target="../media/image110.png"/><Relationship Id="rId4" Type="http://schemas.openxmlformats.org/officeDocument/2006/relationships/image" Target="../media/image10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3.xml"/><Relationship Id="rId3" Type="http://schemas.openxmlformats.org/officeDocument/2006/relationships/image" Target="../media/image112.png"/><Relationship Id="rId4" Type="http://schemas.openxmlformats.org/officeDocument/2006/relationships/image" Target="../media/image10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4.xml"/><Relationship Id="rId3" Type="http://schemas.openxmlformats.org/officeDocument/2006/relationships/image" Target="../media/image113.png"/><Relationship Id="rId4" Type="http://schemas.openxmlformats.org/officeDocument/2006/relationships/image" Target="../media/image10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5.xml"/><Relationship Id="rId3" Type="http://schemas.openxmlformats.org/officeDocument/2006/relationships/image" Target="../media/image117.png"/><Relationship Id="rId4" Type="http://schemas.openxmlformats.org/officeDocument/2006/relationships/image" Target="../media/image10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6.xml"/><Relationship Id="rId3" Type="http://schemas.openxmlformats.org/officeDocument/2006/relationships/image" Target="../media/image10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7.xml"/><Relationship Id="rId3" Type="http://schemas.openxmlformats.org/officeDocument/2006/relationships/image" Target="../media/image120.png"/><Relationship Id="rId4" Type="http://schemas.openxmlformats.org/officeDocument/2006/relationships/image" Target="../media/image10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8.xml"/><Relationship Id="rId3" Type="http://schemas.openxmlformats.org/officeDocument/2006/relationships/image" Target="../media/image119.png"/><Relationship Id="rId4" Type="http://schemas.openxmlformats.org/officeDocument/2006/relationships/image" Target="../media/image10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9.xml"/><Relationship Id="rId3" Type="http://schemas.openxmlformats.org/officeDocument/2006/relationships/image" Target="../media/image115.png"/><Relationship Id="rId4" Type="http://schemas.openxmlformats.org/officeDocument/2006/relationships/image" Target="../media/image10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0.xml"/><Relationship Id="rId3" Type="http://schemas.openxmlformats.org/officeDocument/2006/relationships/image" Target="../media/image10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1.xml"/><Relationship Id="rId3" Type="http://schemas.openxmlformats.org/officeDocument/2006/relationships/image" Target="../media/image116.png"/><Relationship Id="rId4" Type="http://schemas.openxmlformats.org/officeDocument/2006/relationships/image" Target="../media/image10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2.xml"/><Relationship Id="rId3" Type="http://schemas.openxmlformats.org/officeDocument/2006/relationships/image" Target="../media/image10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3.xml"/><Relationship Id="rId3" Type="http://schemas.openxmlformats.org/officeDocument/2006/relationships/image" Target="../media/image10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4.xml"/><Relationship Id="rId3" Type="http://schemas.openxmlformats.org/officeDocument/2006/relationships/image" Target="../media/image10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5.xml"/><Relationship Id="rId3" Type="http://schemas.openxmlformats.org/officeDocument/2006/relationships/image" Target="../media/image10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6.xml"/><Relationship Id="rId3" Type="http://schemas.openxmlformats.org/officeDocument/2006/relationships/image" Target="../media/image10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7.xml"/><Relationship Id="rId3" Type="http://schemas.openxmlformats.org/officeDocument/2006/relationships/image" Target="../media/image10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8.xml"/><Relationship Id="rId3" Type="http://schemas.openxmlformats.org/officeDocument/2006/relationships/image" Target="../media/image10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9.xml"/><Relationship Id="rId3" Type="http://schemas.openxmlformats.org/officeDocument/2006/relationships/image" Target="../media/image114.png"/><Relationship Id="rId4" Type="http://schemas.openxmlformats.org/officeDocument/2006/relationships/image" Target="../media/image10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35.png"/><Relationship Id="rId5" Type="http://schemas.openxmlformats.org/officeDocument/2006/relationships/image" Target="../media/image2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0.xml"/><Relationship Id="rId3" Type="http://schemas.openxmlformats.org/officeDocument/2006/relationships/image" Target="../media/image10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1.xml"/><Relationship Id="rId3" Type="http://schemas.openxmlformats.org/officeDocument/2006/relationships/image" Target="../media/image101.png"/><Relationship Id="rId4" Type="http://schemas.openxmlformats.org/officeDocument/2006/relationships/image" Target="../media/image118.gi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2.xml"/><Relationship Id="rId3" Type="http://schemas.openxmlformats.org/officeDocument/2006/relationships/image" Target="../media/image123.png"/><Relationship Id="rId4" Type="http://schemas.openxmlformats.org/officeDocument/2006/relationships/image" Target="../media/image12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3.xml"/><Relationship Id="rId3" Type="http://schemas.openxmlformats.org/officeDocument/2006/relationships/image" Target="../media/image127.png"/><Relationship Id="rId4" Type="http://schemas.openxmlformats.org/officeDocument/2006/relationships/image" Target="../media/image12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4.xml"/><Relationship Id="rId3" Type="http://schemas.openxmlformats.org/officeDocument/2006/relationships/image" Target="../media/image122.png"/><Relationship Id="rId4" Type="http://schemas.openxmlformats.org/officeDocument/2006/relationships/image" Target="../media/image12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5.xml"/><Relationship Id="rId3" Type="http://schemas.openxmlformats.org/officeDocument/2006/relationships/image" Target="../media/image125.png"/><Relationship Id="rId4" Type="http://schemas.openxmlformats.org/officeDocument/2006/relationships/image" Target="../media/image12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6.xml"/><Relationship Id="rId3" Type="http://schemas.openxmlformats.org/officeDocument/2006/relationships/image" Target="../media/image124.png"/><Relationship Id="rId4" Type="http://schemas.openxmlformats.org/officeDocument/2006/relationships/image" Target="../media/image12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7.xml"/><Relationship Id="rId3" Type="http://schemas.openxmlformats.org/officeDocument/2006/relationships/image" Target="../media/image121.png"/><Relationship Id="rId4" Type="http://schemas.openxmlformats.org/officeDocument/2006/relationships/image" Target="../media/image12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8.xml"/><Relationship Id="rId3" Type="http://schemas.openxmlformats.org/officeDocument/2006/relationships/image" Target="../media/image177.png"/><Relationship Id="rId4" Type="http://schemas.openxmlformats.org/officeDocument/2006/relationships/image" Target="../media/image12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9.xml"/><Relationship Id="rId3" Type="http://schemas.openxmlformats.org/officeDocument/2006/relationships/image" Target="../media/image129.png"/><Relationship Id="rId4" Type="http://schemas.openxmlformats.org/officeDocument/2006/relationships/image" Target="../media/image121.png"/><Relationship Id="rId5" Type="http://schemas.openxmlformats.org/officeDocument/2006/relationships/image" Target="../media/image126.png"/><Relationship Id="rId6" Type="http://schemas.openxmlformats.org/officeDocument/2006/relationships/image" Target="../media/image1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0.xml"/><Relationship Id="rId3" Type="http://schemas.openxmlformats.org/officeDocument/2006/relationships/image" Target="../media/image134.png"/><Relationship Id="rId4" Type="http://schemas.openxmlformats.org/officeDocument/2006/relationships/image" Target="../media/image12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1.xml"/><Relationship Id="rId3" Type="http://schemas.openxmlformats.org/officeDocument/2006/relationships/image" Target="../media/image131.png"/><Relationship Id="rId4" Type="http://schemas.openxmlformats.org/officeDocument/2006/relationships/image" Target="../media/image12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2.xml"/><Relationship Id="rId3" Type="http://schemas.openxmlformats.org/officeDocument/2006/relationships/image" Target="../media/image130.png"/><Relationship Id="rId4" Type="http://schemas.openxmlformats.org/officeDocument/2006/relationships/image" Target="../media/image12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3.xml"/><Relationship Id="rId3" Type="http://schemas.openxmlformats.org/officeDocument/2006/relationships/image" Target="../media/image133.png"/><Relationship Id="rId4" Type="http://schemas.openxmlformats.org/officeDocument/2006/relationships/image" Target="../media/image12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4.xml"/><Relationship Id="rId3" Type="http://schemas.openxmlformats.org/officeDocument/2006/relationships/image" Target="../media/image136.png"/><Relationship Id="rId4" Type="http://schemas.openxmlformats.org/officeDocument/2006/relationships/image" Target="../media/image12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5.xml"/><Relationship Id="rId3" Type="http://schemas.openxmlformats.org/officeDocument/2006/relationships/image" Target="../media/image12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6.xml"/><Relationship Id="rId3" Type="http://schemas.openxmlformats.org/officeDocument/2006/relationships/image" Target="../media/image138.png"/><Relationship Id="rId4" Type="http://schemas.openxmlformats.org/officeDocument/2006/relationships/image" Target="../media/image12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7.xml"/><Relationship Id="rId3" Type="http://schemas.openxmlformats.org/officeDocument/2006/relationships/image" Target="../media/image12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8.xml"/><Relationship Id="rId3" Type="http://schemas.openxmlformats.org/officeDocument/2006/relationships/image" Target="../media/image135.png"/><Relationship Id="rId4" Type="http://schemas.openxmlformats.org/officeDocument/2006/relationships/image" Target="../media/image12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9.xml"/><Relationship Id="rId3" Type="http://schemas.openxmlformats.org/officeDocument/2006/relationships/image" Target="../media/image137.png"/><Relationship Id="rId4" Type="http://schemas.openxmlformats.org/officeDocument/2006/relationships/image" Target="../media/image139.png"/><Relationship Id="rId5" Type="http://schemas.openxmlformats.org/officeDocument/2006/relationships/image" Target="../media/image1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2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0.xml"/><Relationship Id="rId3" Type="http://schemas.openxmlformats.org/officeDocument/2006/relationships/image" Target="../media/image140.png"/><Relationship Id="rId4" Type="http://schemas.openxmlformats.org/officeDocument/2006/relationships/image" Target="../media/image12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1.xml"/><Relationship Id="rId3" Type="http://schemas.openxmlformats.org/officeDocument/2006/relationships/image" Target="../media/image121.png"/><Relationship Id="rId4" Type="http://schemas.openxmlformats.org/officeDocument/2006/relationships/image" Target="../media/image148.png"/><Relationship Id="rId5" Type="http://schemas.openxmlformats.org/officeDocument/2006/relationships/image" Target="../media/image14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2.xml"/><Relationship Id="rId3" Type="http://schemas.openxmlformats.org/officeDocument/2006/relationships/image" Target="../media/image146.png"/><Relationship Id="rId4" Type="http://schemas.openxmlformats.org/officeDocument/2006/relationships/image" Target="../media/image143.png"/><Relationship Id="rId5" Type="http://schemas.openxmlformats.org/officeDocument/2006/relationships/image" Target="../media/image12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3.xml"/><Relationship Id="rId3" Type="http://schemas.openxmlformats.org/officeDocument/2006/relationships/image" Target="../media/image121.png"/><Relationship Id="rId4" Type="http://schemas.openxmlformats.org/officeDocument/2006/relationships/image" Target="../media/image14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4.xml"/><Relationship Id="rId3" Type="http://schemas.openxmlformats.org/officeDocument/2006/relationships/image" Target="../media/image142.png"/><Relationship Id="rId4" Type="http://schemas.openxmlformats.org/officeDocument/2006/relationships/image" Target="../media/image12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5.xml"/><Relationship Id="rId3" Type="http://schemas.openxmlformats.org/officeDocument/2006/relationships/image" Target="../media/image14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6.xml"/><Relationship Id="rId3" Type="http://schemas.openxmlformats.org/officeDocument/2006/relationships/hyperlink" Target="https://neo4j.com/docs/operations-manual/current/reference/configuration-settings/#config_causal_clustering.initial_discovery_members" TargetMode="External"/><Relationship Id="rId4" Type="http://schemas.openxmlformats.org/officeDocument/2006/relationships/image" Target="../media/image12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7.xml"/><Relationship Id="rId3" Type="http://schemas.openxmlformats.org/officeDocument/2006/relationships/image" Target="../media/image15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8.xml"/><Relationship Id="rId3" Type="http://schemas.openxmlformats.org/officeDocument/2006/relationships/image" Target="../media/image150.jpg"/><Relationship Id="rId4" Type="http://schemas.openxmlformats.org/officeDocument/2006/relationships/image" Target="../media/image12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9.xml"/><Relationship Id="rId3" Type="http://schemas.openxmlformats.org/officeDocument/2006/relationships/image" Target="../media/image149.jpg"/><Relationship Id="rId4" Type="http://schemas.openxmlformats.org/officeDocument/2006/relationships/image" Target="../media/image154.jpg"/><Relationship Id="rId5" Type="http://schemas.openxmlformats.org/officeDocument/2006/relationships/image" Target="../media/image1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3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0.xml"/><Relationship Id="rId3" Type="http://schemas.openxmlformats.org/officeDocument/2006/relationships/image" Target="../media/image15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1.xml"/><Relationship Id="rId3" Type="http://schemas.openxmlformats.org/officeDocument/2006/relationships/image" Target="../media/image152.png"/><Relationship Id="rId4" Type="http://schemas.openxmlformats.org/officeDocument/2006/relationships/image" Target="../media/image158.png"/><Relationship Id="rId5" Type="http://schemas.openxmlformats.org/officeDocument/2006/relationships/image" Target="../media/image12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2.xml"/><Relationship Id="rId3" Type="http://schemas.openxmlformats.org/officeDocument/2006/relationships/image" Target="../media/image12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3.xml"/><Relationship Id="rId3" Type="http://schemas.openxmlformats.org/officeDocument/2006/relationships/image" Target="../media/image153.png"/><Relationship Id="rId4" Type="http://schemas.openxmlformats.org/officeDocument/2006/relationships/image" Target="../media/image12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4.xml"/><Relationship Id="rId3" Type="http://schemas.openxmlformats.org/officeDocument/2006/relationships/image" Target="../media/image155.png"/><Relationship Id="rId4" Type="http://schemas.openxmlformats.org/officeDocument/2006/relationships/image" Target="../media/image12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5.xml"/><Relationship Id="rId3" Type="http://schemas.openxmlformats.org/officeDocument/2006/relationships/image" Target="../media/image206.png"/><Relationship Id="rId4" Type="http://schemas.openxmlformats.org/officeDocument/2006/relationships/image" Target="../media/image12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6.xml"/><Relationship Id="rId3" Type="http://schemas.openxmlformats.org/officeDocument/2006/relationships/image" Target="../media/image15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7.xml"/><Relationship Id="rId3" Type="http://schemas.openxmlformats.org/officeDocument/2006/relationships/image" Target="../media/image159.png"/><Relationship Id="rId4" Type="http://schemas.openxmlformats.org/officeDocument/2006/relationships/image" Target="../media/image16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8.xml"/><Relationship Id="rId3" Type="http://schemas.openxmlformats.org/officeDocument/2006/relationships/image" Target="../media/image16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9.xml"/><Relationship Id="rId3" Type="http://schemas.openxmlformats.org/officeDocument/2006/relationships/image" Target="../media/image161.jpg"/><Relationship Id="rId4" Type="http://schemas.openxmlformats.org/officeDocument/2006/relationships/image" Target="../media/image16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0.xml"/><Relationship Id="rId3" Type="http://schemas.openxmlformats.org/officeDocument/2006/relationships/image" Target="../media/image162.png"/><Relationship Id="rId4" Type="http://schemas.openxmlformats.org/officeDocument/2006/relationships/image" Target="../media/image16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1.xml"/><Relationship Id="rId3" Type="http://schemas.openxmlformats.org/officeDocument/2006/relationships/image" Target="../media/image160.png"/><Relationship Id="rId4" Type="http://schemas.openxmlformats.org/officeDocument/2006/relationships/image" Target="../media/image164.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2.xml"/><Relationship Id="rId3" Type="http://schemas.openxmlformats.org/officeDocument/2006/relationships/image" Target="../media/image167.png"/><Relationship Id="rId4" Type="http://schemas.openxmlformats.org/officeDocument/2006/relationships/image" Target="../media/image16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3.xml"/><Relationship Id="rId3" Type="http://schemas.openxmlformats.org/officeDocument/2006/relationships/image" Target="../media/image165.png"/><Relationship Id="rId4" Type="http://schemas.openxmlformats.org/officeDocument/2006/relationships/image" Target="../media/image16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4.xml"/><Relationship Id="rId3" Type="http://schemas.openxmlformats.org/officeDocument/2006/relationships/image" Target="../media/image160.png"/><Relationship Id="rId4" Type="http://schemas.openxmlformats.org/officeDocument/2006/relationships/image" Target="../media/image166.gif"/></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5.xml"/><Relationship Id="rId3" Type="http://schemas.openxmlformats.org/officeDocument/2006/relationships/image" Target="../media/image169.jpg"/><Relationship Id="rId4" Type="http://schemas.openxmlformats.org/officeDocument/2006/relationships/image" Target="../media/image16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6.xml"/><Relationship Id="rId3" Type="http://schemas.openxmlformats.org/officeDocument/2006/relationships/image" Target="../media/image168.png"/><Relationship Id="rId4" Type="http://schemas.openxmlformats.org/officeDocument/2006/relationships/image" Target="../media/image160.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7.xml"/><Relationship Id="rId3" Type="http://schemas.openxmlformats.org/officeDocument/2006/relationships/image" Target="../media/image163.png"/><Relationship Id="rId4" Type="http://schemas.openxmlformats.org/officeDocument/2006/relationships/image" Target="../media/image16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8.xml"/><Relationship Id="rId3" Type="http://schemas.openxmlformats.org/officeDocument/2006/relationships/image" Target="../media/image16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9.xml"/><Relationship Id="rId3" Type="http://schemas.openxmlformats.org/officeDocument/2006/relationships/image" Target="../media/image176.png"/><Relationship Id="rId4" Type="http://schemas.openxmlformats.org/officeDocument/2006/relationships/image" Target="../media/image1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8.jpg"/><Relationship Id="rId5" Type="http://schemas.openxmlformats.org/officeDocument/2006/relationships/image" Target="../media/image3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0.xml"/><Relationship Id="rId3" Type="http://schemas.openxmlformats.org/officeDocument/2006/relationships/image" Target="../media/image170.gif"/><Relationship Id="rId4" Type="http://schemas.openxmlformats.org/officeDocument/2006/relationships/image" Target="../media/image16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1.xml"/><Relationship Id="rId3" Type="http://schemas.openxmlformats.org/officeDocument/2006/relationships/image" Target="../media/image171.png"/><Relationship Id="rId4" Type="http://schemas.openxmlformats.org/officeDocument/2006/relationships/image" Target="../media/image173.png"/><Relationship Id="rId5" Type="http://schemas.openxmlformats.org/officeDocument/2006/relationships/image" Target="../media/image16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2.xml"/><Relationship Id="rId3" Type="http://schemas.openxmlformats.org/officeDocument/2006/relationships/image" Target="../media/image174.gif"/><Relationship Id="rId4" Type="http://schemas.openxmlformats.org/officeDocument/2006/relationships/image" Target="../media/image16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3.xml"/><Relationship Id="rId3" Type="http://schemas.openxmlformats.org/officeDocument/2006/relationships/image" Target="../media/image175.png"/><Relationship Id="rId4" Type="http://schemas.openxmlformats.org/officeDocument/2006/relationships/image" Target="../media/image160.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4.xml"/><Relationship Id="rId3" Type="http://schemas.openxmlformats.org/officeDocument/2006/relationships/image" Target="../media/image172.png"/><Relationship Id="rId4" Type="http://schemas.openxmlformats.org/officeDocument/2006/relationships/image" Target="../media/image160.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5.xml"/><Relationship Id="rId3" Type="http://schemas.openxmlformats.org/officeDocument/2006/relationships/image" Target="../media/image178.gif"/><Relationship Id="rId4" Type="http://schemas.openxmlformats.org/officeDocument/2006/relationships/image" Target="../media/image160.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6.xml"/><Relationship Id="rId3" Type="http://schemas.openxmlformats.org/officeDocument/2006/relationships/image" Target="../media/image186.png"/><Relationship Id="rId4" Type="http://schemas.openxmlformats.org/officeDocument/2006/relationships/image" Target="../media/image160.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7.xml"/><Relationship Id="rId3" Type="http://schemas.openxmlformats.org/officeDocument/2006/relationships/image" Target="../media/image182.png"/><Relationship Id="rId4" Type="http://schemas.openxmlformats.org/officeDocument/2006/relationships/image" Target="../media/image160.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8.xml"/><Relationship Id="rId3" Type="http://schemas.openxmlformats.org/officeDocument/2006/relationships/image" Target="../media/image180.png"/><Relationship Id="rId4" Type="http://schemas.openxmlformats.org/officeDocument/2006/relationships/image" Target="../media/image160.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9.xml"/><Relationship Id="rId3" Type="http://schemas.openxmlformats.org/officeDocument/2006/relationships/image" Target="../media/image179.png"/><Relationship Id="rId4" Type="http://schemas.openxmlformats.org/officeDocument/2006/relationships/image" Target="../media/image1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docs.mongodb.com/manual/reference/glossary/#term-replica-set" TargetMode="External"/><Relationship Id="rId4" Type="http://schemas.openxmlformats.org/officeDocument/2006/relationships/hyperlink" Target="https://docs.mongodb.com/manual/reference/program/mongos/#bin.mongos" TargetMode="External"/><Relationship Id="rId9" Type="http://schemas.openxmlformats.org/officeDocument/2006/relationships/image" Target="../media/image35.png"/><Relationship Id="rId5" Type="http://schemas.openxmlformats.org/officeDocument/2006/relationships/hyperlink" Target="https://docs.mongodb.com/manual/reference/program/mongos/#bin.mongos" TargetMode="External"/><Relationship Id="rId6" Type="http://schemas.openxmlformats.org/officeDocument/2006/relationships/hyperlink" Target="https://docs.mongodb.com/manual/reference/program/mongos/#bin.mongos" TargetMode="External"/><Relationship Id="rId7" Type="http://schemas.openxmlformats.org/officeDocument/2006/relationships/hyperlink" Target="https://docs.mongodb.com/manual/reference/program/mongos/#bin.mongos" TargetMode="External"/><Relationship Id="rId8" Type="http://schemas.openxmlformats.org/officeDocument/2006/relationships/image" Target="../media/image29.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0.xml"/><Relationship Id="rId3" Type="http://schemas.openxmlformats.org/officeDocument/2006/relationships/image" Target="../media/image181.png"/><Relationship Id="rId4" Type="http://schemas.openxmlformats.org/officeDocument/2006/relationships/image" Target="../media/image18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1.xml"/><Relationship Id="rId3" Type="http://schemas.openxmlformats.org/officeDocument/2006/relationships/image" Target="../media/image18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3.xml"/><Relationship Id="rId3" Type="http://schemas.openxmlformats.org/officeDocument/2006/relationships/image" Target="../media/image18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4.xml"/><Relationship Id="rId3" Type="http://schemas.openxmlformats.org/officeDocument/2006/relationships/image" Target="../media/image189.png"/></Relationships>
</file>

<file path=ppt/slides/_rels/slide195.xml.rels><?xml version="1.0" encoding="UTF-8" standalone="yes"?><Relationships xmlns="http://schemas.openxmlformats.org/package/2006/relationships"><Relationship Id="rId10" Type="http://schemas.openxmlformats.org/officeDocument/2006/relationships/image" Target="../media/image193.jpg"/><Relationship Id="rId1" Type="http://schemas.openxmlformats.org/officeDocument/2006/relationships/slideLayout" Target="../slideLayouts/slideLayout25.xml"/><Relationship Id="rId2" Type="http://schemas.openxmlformats.org/officeDocument/2006/relationships/notesSlide" Target="../notesSlides/notesSlide195.xml"/><Relationship Id="rId3" Type="http://schemas.openxmlformats.org/officeDocument/2006/relationships/image" Target="../media/image187.png"/><Relationship Id="rId4" Type="http://schemas.openxmlformats.org/officeDocument/2006/relationships/image" Target="../media/image185.png"/><Relationship Id="rId9" Type="http://schemas.openxmlformats.org/officeDocument/2006/relationships/image" Target="../media/image198.png"/><Relationship Id="rId5" Type="http://schemas.openxmlformats.org/officeDocument/2006/relationships/image" Target="../media/image191.png"/><Relationship Id="rId6" Type="http://schemas.openxmlformats.org/officeDocument/2006/relationships/image" Target="../media/image190.png"/><Relationship Id="rId7" Type="http://schemas.openxmlformats.org/officeDocument/2006/relationships/image" Target="../media/image194.png"/><Relationship Id="rId8" Type="http://schemas.openxmlformats.org/officeDocument/2006/relationships/image" Target="../media/image192.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6.xml"/><Relationship Id="rId3" Type="http://schemas.openxmlformats.org/officeDocument/2006/relationships/image" Target="../media/image200.png"/><Relationship Id="rId4" Type="http://schemas.openxmlformats.org/officeDocument/2006/relationships/image" Target="../media/image197.png"/><Relationship Id="rId9" Type="http://schemas.openxmlformats.org/officeDocument/2006/relationships/image" Target="../media/image193.jpg"/><Relationship Id="rId5" Type="http://schemas.openxmlformats.org/officeDocument/2006/relationships/image" Target="../media/image196.png"/><Relationship Id="rId6" Type="http://schemas.openxmlformats.org/officeDocument/2006/relationships/image" Target="../media/image195.png"/><Relationship Id="rId7" Type="http://schemas.openxmlformats.org/officeDocument/2006/relationships/image" Target="../media/image199.jpg"/><Relationship Id="rId8" Type="http://schemas.openxmlformats.org/officeDocument/2006/relationships/image" Target="../media/image198.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7.xml"/><Relationship Id="rId3" Type="http://schemas.openxmlformats.org/officeDocument/2006/relationships/image" Target="../media/image201.png"/><Relationship Id="rId4" Type="http://schemas.openxmlformats.org/officeDocument/2006/relationships/image" Target="../media/image202.png"/><Relationship Id="rId5" Type="http://schemas.openxmlformats.org/officeDocument/2006/relationships/image" Target="../media/image198.png"/><Relationship Id="rId6" Type="http://schemas.openxmlformats.org/officeDocument/2006/relationships/image" Target="../media/image204.png"/><Relationship Id="rId7" Type="http://schemas.openxmlformats.org/officeDocument/2006/relationships/image" Target="../media/image20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8.xml"/><Relationship Id="rId3" Type="http://schemas.openxmlformats.org/officeDocument/2006/relationships/image" Target="../media/image20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6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47.png"/><Relationship Id="rId4" Type="http://schemas.openxmlformats.org/officeDocument/2006/relationships/image" Target="../media/image37.png"/><Relationship Id="rId5"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44.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 Id="rId3" Type="http://schemas.openxmlformats.org/officeDocument/2006/relationships/image" Target="../media/image49.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4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image" Target="../media/image45.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50.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 Id="rId3" Type="http://schemas.openxmlformats.org/officeDocument/2006/relationships/image" Target="../media/image54.png"/><Relationship Id="rId4" Type="http://schemas.openxmlformats.org/officeDocument/2006/relationships/image" Target="../media/image59.png"/><Relationship Id="rId5"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 Id="rId3" Type="http://schemas.openxmlformats.org/officeDocument/2006/relationships/image" Target="../media/image48.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 Id="rId3" Type="http://schemas.openxmlformats.org/officeDocument/2006/relationships/image" Target="../media/image52.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 Id="rId3" Type="http://schemas.openxmlformats.org/officeDocument/2006/relationships/image" Target="../media/image51.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 Id="rId3" Type="http://schemas.openxmlformats.org/officeDocument/2006/relationships/image" Target="../media/image58.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 Id="rId3" Type="http://schemas.openxmlformats.org/officeDocument/2006/relationships/image" Target="../media/image53.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 Id="rId3" Type="http://schemas.openxmlformats.org/officeDocument/2006/relationships/image" Target="../media/image57.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 Id="rId3" Type="http://schemas.openxmlformats.org/officeDocument/2006/relationships/image" Target="../media/image60.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 Id="rId3" Type="http://schemas.openxmlformats.org/officeDocument/2006/relationships/image" Target="../media/image56.png"/><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Relationship Id="rId3" Type="http://schemas.openxmlformats.org/officeDocument/2006/relationships/image" Target="../media/image63.pn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Relationship Id="rId3" Type="http://schemas.openxmlformats.org/officeDocument/2006/relationships/image" Target="../media/image62.pn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8.xml"/><Relationship Id="rId3" Type="http://schemas.openxmlformats.org/officeDocument/2006/relationships/image" Target="../media/image61.png"/><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9.xml"/><Relationship Id="rId3" Type="http://schemas.openxmlformats.org/officeDocument/2006/relationships/image" Target="../media/image64.png"/><Relationship Id="rId4" Type="http://schemas.openxmlformats.org/officeDocument/2006/relationships/image" Target="../media/image69.png"/><Relationship Id="rId5"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0.xml"/><Relationship Id="rId3" Type="http://schemas.openxmlformats.org/officeDocument/2006/relationships/image" Target="../media/image65.pn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67.png"/><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hyperlink" Target="https://docs.mongodb.com/manual/reference/glossary/#term-shard-key" TargetMode="External"/><Relationship Id="rId4" Type="http://schemas.openxmlformats.org/officeDocument/2006/relationships/hyperlink" Target="https://docs.mongodb.com/manual/reference/glossary/#term-chunk" TargetMode="External"/><Relationship Id="rId5"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73.png"/><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68.png"/><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7.xml"/><Relationship Id="rId3" Type="http://schemas.openxmlformats.org/officeDocument/2006/relationships/image" Target="../media/image71.png"/><Relationship Id="rId4"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8.xml"/><Relationship Id="rId3"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9.xml"/><Relationship Id="rId3" Type="http://schemas.openxmlformats.org/officeDocument/2006/relationships/image" Target="../media/image70.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0.xml"/><Relationship Id="rId3" Type="http://schemas.openxmlformats.org/officeDocument/2006/relationships/image" Target="../media/image70.png"/><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1.xml"/><Relationship Id="rId3" Type="http://schemas.openxmlformats.org/officeDocument/2006/relationships/image" Target="../media/image70.png"/><Relationship Id="rId4" Type="http://schemas.openxmlformats.org/officeDocument/2006/relationships/image" Target="../media/image74.png"/><Relationship Id="rId5" Type="http://schemas.openxmlformats.org/officeDocument/2006/relationships/image" Target="../media/image3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2.xml"/><Relationship Id="rId3" Type="http://schemas.openxmlformats.org/officeDocument/2006/relationships/image" Target="../media/image72.png"/><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3.xml"/><Relationship Id="rId3" Type="http://schemas.openxmlformats.org/officeDocument/2006/relationships/image" Target="../media/image86.png"/><Relationship Id="rId4" Type="http://schemas.openxmlformats.org/officeDocument/2006/relationships/image" Target="../media/image77.png"/><Relationship Id="rId5" Type="http://schemas.openxmlformats.org/officeDocument/2006/relationships/image" Target="../media/image3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4.xml"/><Relationship Id="rId3" Type="http://schemas.openxmlformats.org/officeDocument/2006/relationships/image" Target="../media/image3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5.xml"/><Relationship Id="rId3" Type="http://schemas.openxmlformats.org/officeDocument/2006/relationships/image" Target="../media/image75.png"/><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 Id="rId3" Type="http://schemas.openxmlformats.org/officeDocument/2006/relationships/image" Target="../media/image79.png"/><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7.xml"/><Relationship Id="rId3" Type="http://schemas.openxmlformats.org/officeDocument/2006/relationships/image" Target="../media/image80.png"/><Relationship Id="rId4" Type="http://schemas.openxmlformats.org/officeDocument/2006/relationships/image" Target="../media/image3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8.xml"/><Relationship Id="rId3" Type="http://schemas.openxmlformats.org/officeDocument/2006/relationships/image" Target="../media/image76.png"/><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9.xml"/><Relationship Id="rId3" Type="http://schemas.openxmlformats.org/officeDocument/2006/relationships/image" Target="../media/image88.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0.xml"/><Relationship Id="rId3" Type="http://schemas.openxmlformats.org/officeDocument/2006/relationships/image" Target="../media/image78.png"/><Relationship Id="rId4" Type="http://schemas.openxmlformats.org/officeDocument/2006/relationships/image" Target="../media/image3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1.xml"/><Relationship Id="rId3" Type="http://schemas.openxmlformats.org/officeDocument/2006/relationships/hyperlink" Target="https://docs.mongodb.com/manual/administration/production-notes/" TargetMode="Externa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2.xml"/><Relationship Id="rId3" Type="http://schemas.openxmlformats.org/officeDocument/2006/relationships/image" Target="../media/image3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3.xml"/><Relationship Id="rId3" Type="http://schemas.openxmlformats.org/officeDocument/2006/relationships/image" Target="../media/image82.png"/><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4.xml"/><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3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5.xml"/><Relationship Id="rId3" Type="http://schemas.openxmlformats.org/officeDocument/2006/relationships/image" Target="../media/image81.png"/><Relationship Id="rId4" Type="http://schemas.openxmlformats.org/officeDocument/2006/relationships/image" Target="../media/image3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6.xml"/><Relationship Id="rId3" Type="http://schemas.openxmlformats.org/officeDocument/2006/relationships/image" Target="../media/image85.png"/><Relationship Id="rId4" Type="http://schemas.openxmlformats.org/officeDocument/2006/relationships/image" Target="../media/image3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7.xml"/><Relationship Id="rId3" Type="http://schemas.openxmlformats.org/officeDocument/2006/relationships/image" Target="../media/image91.png"/><Relationship Id="rId4" Type="http://schemas.openxmlformats.org/officeDocument/2006/relationships/image" Target="../media/image3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8.xml"/><Relationship Id="rId3" Type="http://schemas.openxmlformats.org/officeDocument/2006/relationships/image" Target="../media/image87.png"/><Relationship Id="rId4" Type="http://schemas.openxmlformats.org/officeDocument/2006/relationships/image" Target="../media/image3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9.xml"/><Relationship Id="rId3" Type="http://schemas.openxmlformats.org/officeDocument/2006/relationships/image" Target="../media/image90.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0.xml"/><Relationship Id="rId3" Type="http://schemas.openxmlformats.org/officeDocument/2006/relationships/image" Target="../media/image92.png"/><Relationship Id="rId4" Type="http://schemas.openxmlformats.org/officeDocument/2006/relationships/image" Target="../media/image3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1.xml"/><Relationship Id="rId3" Type="http://schemas.openxmlformats.org/officeDocument/2006/relationships/image" Target="../media/image89.png"/><Relationship Id="rId4" Type="http://schemas.openxmlformats.org/officeDocument/2006/relationships/image" Target="../media/image3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2.xml"/><Relationship Id="rId3" Type="http://schemas.openxmlformats.org/officeDocument/2006/relationships/image" Target="../media/image97.png"/><Relationship Id="rId4" Type="http://schemas.openxmlformats.org/officeDocument/2006/relationships/image" Target="../media/image3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3.xml"/><Relationship Id="rId3" Type="http://schemas.openxmlformats.org/officeDocument/2006/relationships/image" Target="../media/image3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4.xml"/><Relationship Id="rId3" Type="http://schemas.openxmlformats.org/officeDocument/2006/relationships/image" Target="../media/image93.png"/><Relationship Id="rId4" Type="http://schemas.openxmlformats.org/officeDocument/2006/relationships/image" Target="../media/image3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5.xml"/><Relationship Id="rId3" Type="http://schemas.openxmlformats.org/officeDocument/2006/relationships/image" Target="../media/image94.png"/><Relationship Id="rId4" Type="http://schemas.openxmlformats.org/officeDocument/2006/relationships/image" Target="../media/image3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6.xml"/><Relationship Id="rId3" Type="http://schemas.openxmlformats.org/officeDocument/2006/relationships/image" Target="../media/image96.png"/><Relationship Id="rId4" Type="http://schemas.openxmlformats.org/officeDocument/2006/relationships/image" Target="../media/image95.png"/><Relationship Id="rId5" Type="http://schemas.openxmlformats.org/officeDocument/2006/relationships/image" Target="../media/image3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7.xml"/><Relationship Id="rId3" Type="http://schemas.openxmlformats.org/officeDocument/2006/relationships/hyperlink" Target="http://www.youtube.com/watch?v=0vPt7GI-2kc" TargetMode="External"/><Relationship Id="rId4" Type="http://schemas.openxmlformats.org/officeDocument/2006/relationships/image" Target="../media/image98.jpg"/><Relationship Id="rId5" Type="http://schemas.openxmlformats.org/officeDocument/2006/relationships/image" Target="../media/image3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8.xml"/><Relationship Id="rId3" Type="http://schemas.openxmlformats.org/officeDocument/2006/relationships/image" Target="../media/image99.png"/><Relationship Id="rId4" Type="http://schemas.openxmlformats.org/officeDocument/2006/relationships/image" Target="../media/image10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9.xml"/><Relationship Id="rId3"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9" name="Shape 249"/>
        <p:cNvGrpSpPr/>
        <p:nvPr/>
      </p:nvGrpSpPr>
      <p:grpSpPr>
        <a:xfrm>
          <a:off x="0" y="0"/>
          <a:ext cx="0" cy="0"/>
          <a:chOff x="0" y="0"/>
          <a:chExt cx="0" cy="0"/>
        </a:xfrm>
      </p:grpSpPr>
      <p:sp>
        <p:nvSpPr>
          <p:cNvPr id="250" name="Shape 25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251" name="Shape 251"/>
          <p:cNvPicPr preferRelativeResize="0"/>
          <p:nvPr/>
        </p:nvPicPr>
        <p:blipFill>
          <a:blip r:embed="rId3">
            <a:alphaModFix/>
          </a:blip>
          <a:stretch>
            <a:fillRect/>
          </a:stretch>
        </p:blipFill>
        <p:spPr>
          <a:xfrm>
            <a:off x="491548" y="586410"/>
            <a:ext cx="8078600" cy="4321425"/>
          </a:xfrm>
          <a:prstGeom prst="rect">
            <a:avLst/>
          </a:prstGeom>
          <a:noFill/>
          <a:ln>
            <a:noFill/>
          </a:ln>
        </p:spPr>
      </p:pic>
      <p:sp>
        <p:nvSpPr>
          <p:cNvPr id="252" name="Shape 252"/>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253" name="Shape 253"/>
          <p:cNvPicPr preferRelativeResize="0"/>
          <p:nvPr/>
        </p:nvPicPr>
        <p:blipFill>
          <a:blip r:embed="rId4">
            <a:alphaModFix/>
          </a:blip>
          <a:stretch>
            <a:fillRect/>
          </a:stretch>
        </p:blipFill>
        <p:spPr>
          <a:xfrm>
            <a:off x="4436975" y="3370150"/>
            <a:ext cx="3393475" cy="1467050"/>
          </a:xfrm>
          <a:prstGeom prst="rect">
            <a:avLst/>
          </a:prstGeom>
          <a:noFill/>
          <a:ln>
            <a:noFill/>
          </a:ln>
        </p:spPr>
      </p:pic>
      <p:pic>
        <p:nvPicPr>
          <p:cNvPr id="254" name="Shape 254"/>
          <p:cNvPicPr preferRelativeResize="0"/>
          <p:nvPr/>
        </p:nvPicPr>
        <p:blipFill>
          <a:blip r:embed="rId5">
            <a:alphaModFix/>
          </a:blip>
          <a:stretch>
            <a:fillRect/>
          </a:stretch>
        </p:blipFill>
        <p:spPr>
          <a:xfrm>
            <a:off x="7955480" y="70556"/>
            <a:ext cx="1091650" cy="438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338" name="Shape 338"/>
          <p:cNvSpPr txBox="1"/>
          <p:nvPr>
            <p:ph type="title"/>
          </p:nvPr>
        </p:nvSpPr>
        <p:spPr>
          <a:xfrm>
            <a:off x="533400" y="712600"/>
            <a:ext cx="8229600" cy="617400"/>
          </a:xfrm>
          <a:prstGeom prst="rect">
            <a:avLst/>
          </a:prstGeom>
        </p:spPr>
        <p:txBody>
          <a:bodyPr anchorCtr="0" anchor="ctr" bIns="91425" lIns="91425" rIns="91425" wrap="square" tIns="91425">
            <a:noAutofit/>
          </a:bodyPr>
          <a:lstStyle/>
          <a:p>
            <a:pPr lvl="0" rtl="0" algn="ctr">
              <a:spcBef>
                <a:spcPts val="0"/>
              </a:spcBef>
              <a:buNone/>
            </a:pPr>
            <a:r>
              <a:rPr b="1" lang="en" sz="3600"/>
              <a:t>Why NoSQL?</a:t>
            </a:r>
          </a:p>
        </p:txBody>
      </p:sp>
      <p:sp>
        <p:nvSpPr>
          <p:cNvPr id="339" name="Shape 339"/>
          <p:cNvSpPr txBox="1"/>
          <p:nvPr>
            <p:ph idx="1" type="body"/>
          </p:nvPr>
        </p:nvSpPr>
        <p:spPr>
          <a:xfrm>
            <a:off x="965608" y="1599367"/>
            <a:ext cx="2833800" cy="2809800"/>
          </a:xfrm>
          <a:prstGeom prst="rect">
            <a:avLst/>
          </a:prstGeom>
        </p:spPr>
        <p:txBody>
          <a:bodyPr anchorCtr="0" anchor="t" bIns="91425" lIns="91425" rIns="91425" wrap="square" tIns="91425">
            <a:noAutofit/>
          </a:bodyPr>
          <a:lstStyle/>
          <a:p>
            <a:pPr indent="-330200" lvl="0" marL="457200" rtl="0">
              <a:lnSpc>
                <a:spcPct val="200000"/>
              </a:lnSpc>
              <a:spcBef>
                <a:spcPts val="0"/>
              </a:spcBef>
              <a:spcAft>
                <a:spcPts val="0"/>
              </a:spcAft>
              <a:buSzPct val="100000"/>
            </a:pPr>
            <a:r>
              <a:rPr lang="en"/>
              <a:t>Schema less</a:t>
            </a:r>
          </a:p>
          <a:p>
            <a:pPr indent="-330200" lvl="0" marL="457200" rtl="0">
              <a:lnSpc>
                <a:spcPct val="200000"/>
              </a:lnSpc>
              <a:spcBef>
                <a:spcPts val="0"/>
              </a:spcBef>
              <a:spcAft>
                <a:spcPts val="0"/>
              </a:spcAft>
              <a:buSzPct val="100000"/>
            </a:pPr>
            <a:r>
              <a:rPr lang="en"/>
              <a:t>High scalability</a:t>
            </a:r>
          </a:p>
          <a:p>
            <a:pPr indent="-330200" lvl="0" marL="457200" rtl="0">
              <a:lnSpc>
                <a:spcPct val="200000"/>
              </a:lnSpc>
              <a:spcBef>
                <a:spcPts val="0"/>
              </a:spcBef>
              <a:spcAft>
                <a:spcPts val="0"/>
              </a:spcAft>
              <a:buSzPct val="100000"/>
            </a:pPr>
            <a:r>
              <a:rPr lang="en"/>
              <a:t>High availability</a:t>
            </a:r>
          </a:p>
          <a:p>
            <a:pPr indent="-330200" lvl="0" marL="457200" rtl="0">
              <a:lnSpc>
                <a:spcPct val="200000"/>
              </a:lnSpc>
              <a:spcBef>
                <a:spcPts val="0"/>
              </a:spcBef>
              <a:buSzPct val="100000"/>
            </a:pPr>
            <a:r>
              <a:rPr lang="en"/>
              <a:t>Inbuilt</a:t>
            </a:r>
            <a:r>
              <a:rPr lang="en"/>
              <a:t> native APIs </a:t>
            </a:r>
          </a:p>
          <a:p>
            <a:pPr indent="0" lvl="0" marL="0" rtl="0">
              <a:lnSpc>
                <a:spcPct val="200000"/>
              </a:lnSpc>
              <a:spcBef>
                <a:spcPts val="0"/>
              </a:spcBef>
              <a:buNone/>
            </a:pPr>
            <a:r>
              <a:t/>
            </a:r>
            <a:endParaRPr/>
          </a:p>
        </p:txBody>
      </p:sp>
      <p:pic>
        <p:nvPicPr>
          <p:cNvPr descr="NOSQL3.jpg" id="340" name="Shape 340"/>
          <p:cNvPicPr preferRelativeResize="0"/>
          <p:nvPr/>
        </p:nvPicPr>
        <p:blipFill rotWithShape="1">
          <a:blip r:embed="rId3">
            <a:alphaModFix/>
          </a:blip>
          <a:srcRect b="10007" l="0" r="0" t="0"/>
          <a:stretch/>
        </p:blipFill>
        <p:spPr>
          <a:xfrm>
            <a:off x="3557950" y="1514700"/>
            <a:ext cx="5245901" cy="2627875"/>
          </a:xfrm>
          <a:prstGeom prst="rect">
            <a:avLst/>
          </a:prstGeom>
          <a:noFill/>
          <a:ln>
            <a:noFill/>
          </a:ln>
        </p:spPr>
      </p:pic>
      <p:sp>
        <p:nvSpPr>
          <p:cNvPr id="341" name="Shape 34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342" name="Shape 342"/>
          <p:cNvPicPr preferRelativeResize="0"/>
          <p:nvPr/>
        </p:nvPicPr>
        <p:blipFill>
          <a:blip r:embed="rId4">
            <a:alphaModFix/>
          </a:blip>
          <a:stretch>
            <a:fillRect/>
          </a:stretch>
        </p:blipFill>
        <p:spPr>
          <a:xfrm>
            <a:off x="7955480" y="70556"/>
            <a:ext cx="1091650" cy="4381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0" name="Shape 1200"/>
        <p:cNvGrpSpPr/>
        <p:nvPr/>
      </p:nvGrpSpPr>
      <p:grpSpPr>
        <a:xfrm>
          <a:off x="0" y="0"/>
          <a:ext cx="0" cy="0"/>
          <a:chOff x="0" y="0"/>
          <a:chExt cx="0" cy="0"/>
        </a:xfrm>
      </p:grpSpPr>
      <p:sp>
        <p:nvSpPr>
          <p:cNvPr id="1201" name="Shape 1201"/>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1800"/>
              <a:t>How it is different from RDBMS</a:t>
            </a:r>
          </a:p>
        </p:txBody>
      </p:sp>
      <p:sp>
        <p:nvSpPr>
          <p:cNvPr id="1202" name="Shape 1202"/>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id="1203" name="Shape 1203"/>
          <p:cNvPicPr preferRelativeResize="0"/>
          <p:nvPr/>
        </p:nvPicPr>
        <p:blipFill>
          <a:blip r:embed="rId3">
            <a:alphaModFix/>
          </a:blip>
          <a:stretch>
            <a:fillRect/>
          </a:stretch>
        </p:blipFill>
        <p:spPr>
          <a:xfrm>
            <a:off x="229400" y="1142700"/>
            <a:ext cx="5325274" cy="3545050"/>
          </a:xfrm>
          <a:prstGeom prst="rect">
            <a:avLst/>
          </a:prstGeom>
          <a:noFill/>
          <a:ln>
            <a:noFill/>
          </a:ln>
        </p:spPr>
      </p:pic>
      <p:pic>
        <p:nvPicPr>
          <p:cNvPr id="1204" name="Shape 1204"/>
          <p:cNvPicPr preferRelativeResize="0"/>
          <p:nvPr/>
        </p:nvPicPr>
        <p:blipFill>
          <a:blip r:embed="rId4">
            <a:alphaModFix/>
          </a:blip>
          <a:stretch>
            <a:fillRect/>
          </a:stretch>
        </p:blipFill>
        <p:spPr>
          <a:xfrm>
            <a:off x="5591125" y="1307712"/>
            <a:ext cx="3320650" cy="3292575"/>
          </a:xfrm>
          <a:prstGeom prst="rect">
            <a:avLst/>
          </a:prstGeom>
          <a:noFill/>
          <a:ln>
            <a:noFill/>
          </a:ln>
        </p:spPr>
      </p:pic>
      <p:pic>
        <p:nvPicPr>
          <p:cNvPr id="1205" name="Shape 1205"/>
          <p:cNvPicPr preferRelativeResize="0"/>
          <p:nvPr/>
        </p:nvPicPr>
        <p:blipFill rotWithShape="1">
          <a:blip r:embed="rId5">
            <a:alphaModFix/>
          </a:blip>
          <a:srcRect b="0" l="16936" r="0" t="0"/>
          <a:stretch/>
        </p:blipFill>
        <p:spPr>
          <a:xfrm>
            <a:off x="667175" y="1561900"/>
            <a:ext cx="4811999" cy="1176650"/>
          </a:xfrm>
          <a:prstGeom prst="rect">
            <a:avLst/>
          </a:prstGeom>
          <a:noFill/>
          <a:ln>
            <a:noFill/>
          </a:ln>
        </p:spPr>
      </p:pic>
      <p:sp>
        <p:nvSpPr>
          <p:cNvPr id="1206" name="Shape 1206"/>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207" name="Shape 1207"/>
          <p:cNvPicPr preferRelativeResize="0"/>
          <p:nvPr/>
        </p:nvPicPr>
        <p:blipFill>
          <a:blip r:embed="rId6">
            <a:alphaModFix/>
          </a:blip>
          <a:stretch>
            <a:fillRect/>
          </a:stretch>
        </p:blipFill>
        <p:spPr>
          <a:xfrm>
            <a:off x="8159228" y="38346"/>
            <a:ext cx="909401" cy="4592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sp>
        <p:nvSpPr>
          <p:cNvPr id="1212" name="Shape 1212"/>
          <p:cNvSpPr txBox="1"/>
          <p:nvPr>
            <p:ph idx="1" type="body"/>
          </p:nvPr>
        </p:nvSpPr>
        <p:spPr>
          <a:xfrm>
            <a:off x="381000" y="1200150"/>
            <a:ext cx="4068000" cy="3394500"/>
          </a:xfrm>
          <a:prstGeom prst="rect">
            <a:avLst/>
          </a:prstGeom>
        </p:spPr>
        <p:txBody>
          <a:bodyPr anchorCtr="0" anchor="t" bIns="91425" lIns="91425" rIns="91425" wrap="square" tIns="91425">
            <a:noAutofit/>
          </a:bodyPr>
          <a:lstStyle/>
          <a:p>
            <a:pPr indent="-330200" lvl="0" marL="457200" rtl="0">
              <a:spcBef>
                <a:spcPts val="0"/>
              </a:spcBef>
              <a:buSzPct val="100000"/>
            </a:pPr>
            <a:r>
              <a:rPr lang="en"/>
              <a:t>JSON Representation of Cassandra Column</a:t>
            </a:r>
          </a:p>
          <a:p>
            <a:pPr indent="-209550" lvl="0" marL="1257300" rtl="0">
              <a:spcBef>
                <a:spcPts val="0"/>
              </a:spcBef>
              <a:buClr>
                <a:schemeClr val="dk1"/>
              </a:buClr>
              <a:buSzPct val="78571"/>
              <a:buFont typeface="Arial"/>
              <a:buNone/>
            </a:pPr>
            <a:r>
              <a:rPr i="1" lang="en" sz="1400">
                <a:solidFill>
                  <a:srgbClr val="990000"/>
                </a:solidFill>
              </a:rPr>
              <a:t>{</a:t>
            </a:r>
          </a:p>
          <a:p>
            <a:pPr indent="-209550" lvl="0" marL="1257300" rtl="0">
              <a:spcBef>
                <a:spcPts val="0"/>
              </a:spcBef>
              <a:buClr>
                <a:schemeClr val="dk1"/>
              </a:buClr>
              <a:buSzPct val="78571"/>
              <a:buFont typeface="Arial"/>
              <a:buNone/>
            </a:pPr>
            <a:r>
              <a:rPr i="1" lang="en" sz="1400">
                <a:solidFill>
                  <a:srgbClr val="990000"/>
                </a:solidFill>
              </a:rPr>
              <a:t>    name: "userName",</a:t>
            </a:r>
          </a:p>
          <a:p>
            <a:pPr indent="-209550" lvl="0" marL="1257300" rtl="0">
              <a:spcBef>
                <a:spcPts val="0"/>
              </a:spcBef>
              <a:buClr>
                <a:schemeClr val="dk1"/>
              </a:buClr>
              <a:buSzPct val="78571"/>
              <a:buFont typeface="Arial"/>
              <a:buNone/>
            </a:pPr>
            <a:r>
              <a:rPr i="1" lang="en" sz="1400">
                <a:solidFill>
                  <a:srgbClr val="990000"/>
                </a:solidFill>
              </a:rPr>
              <a:t>    value: "Dave Jones",</a:t>
            </a:r>
          </a:p>
          <a:p>
            <a:pPr indent="-209550" lvl="0" marL="1257300" rtl="0">
              <a:spcBef>
                <a:spcPts val="0"/>
              </a:spcBef>
              <a:buClr>
                <a:schemeClr val="dk1"/>
              </a:buClr>
              <a:buSzPct val="78571"/>
              <a:buFont typeface="Arial"/>
              <a:buNone/>
            </a:pPr>
            <a:r>
              <a:rPr i="1" lang="en" sz="1400">
                <a:solidFill>
                  <a:srgbClr val="990000"/>
                </a:solidFill>
              </a:rPr>
              <a:t>    timestamp: 125555555</a:t>
            </a:r>
          </a:p>
          <a:p>
            <a:pPr indent="-209550" lvl="0" marL="1257300" rtl="0">
              <a:spcBef>
                <a:spcPts val="0"/>
              </a:spcBef>
              <a:buClr>
                <a:schemeClr val="dk1"/>
              </a:buClr>
              <a:buSzPct val="78571"/>
              <a:buFont typeface="Arial"/>
              <a:buNone/>
            </a:pPr>
            <a:r>
              <a:rPr i="1" lang="en" sz="1400">
                <a:solidFill>
                  <a:srgbClr val="990000"/>
                </a:solidFill>
              </a:rPr>
              <a:t>}</a:t>
            </a:r>
          </a:p>
          <a:p>
            <a:pPr indent="-330200" lvl="0" marL="457200" rtl="0">
              <a:spcBef>
                <a:spcPts val="0"/>
              </a:spcBef>
              <a:spcAft>
                <a:spcPts val="1000"/>
              </a:spcAft>
              <a:buSzPct val="100000"/>
            </a:pPr>
            <a:r>
              <a:rPr lang="en"/>
              <a:t>A Cassandra column composes of </a:t>
            </a:r>
          </a:p>
          <a:p>
            <a:pPr indent="-317500" lvl="1" marL="914400" rtl="0">
              <a:spcBef>
                <a:spcPts val="0"/>
              </a:spcBef>
              <a:spcAft>
                <a:spcPts val="0"/>
              </a:spcAft>
              <a:buClr>
                <a:srgbClr val="980000"/>
              </a:buClr>
              <a:buSzPct val="100000"/>
            </a:pPr>
            <a:r>
              <a:rPr lang="en"/>
              <a:t>the name of the key (userName)</a:t>
            </a:r>
          </a:p>
          <a:p>
            <a:pPr indent="-317500" lvl="1" marL="914400" rtl="0">
              <a:spcBef>
                <a:spcPts val="0"/>
              </a:spcBef>
              <a:spcAft>
                <a:spcPts val="0"/>
              </a:spcAft>
              <a:buClr>
                <a:srgbClr val="980000"/>
              </a:buClr>
              <a:buSzPct val="100000"/>
            </a:pPr>
            <a:r>
              <a:rPr lang="en"/>
              <a:t>the value (Dave Jones)</a:t>
            </a:r>
          </a:p>
          <a:p>
            <a:pPr indent="-317500" lvl="1" marL="914400" rtl="0">
              <a:spcBef>
                <a:spcPts val="0"/>
              </a:spcBef>
              <a:buClr>
                <a:srgbClr val="980000"/>
              </a:buClr>
              <a:buSzPct val="100000"/>
            </a:pPr>
            <a:r>
              <a:rPr lang="en"/>
              <a:t>Last updated timestamp</a:t>
            </a:r>
          </a:p>
          <a:p>
            <a:pPr lvl="0" rtl="0">
              <a:spcBef>
                <a:spcPts val="0"/>
              </a:spcBef>
              <a:buClr>
                <a:schemeClr val="dk1"/>
              </a:buClr>
              <a:buSzPct val="68750"/>
              <a:buFont typeface="Arial"/>
              <a:buNone/>
            </a:pPr>
            <a:r>
              <a:t/>
            </a:r>
            <a:endParaRPr/>
          </a:p>
          <a:p>
            <a:pPr lvl="0" rtl="0">
              <a:spcBef>
                <a:spcPts val="0"/>
              </a:spcBef>
              <a:buNone/>
            </a:pPr>
            <a:r>
              <a:t/>
            </a:r>
            <a:endParaRPr/>
          </a:p>
        </p:txBody>
      </p:sp>
      <p:sp>
        <p:nvSpPr>
          <p:cNvPr id="1213" name="Shape 1213"/>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indent="0" lvl="0" marL="203200" rtl="0" algn="ctr">
              <a:spcBef>
                <a:spcPts val="320"/>
              </a:spcBef>
              <a:buNone/>
            </a:pPr>
            <a:r>
              <a:rPr b="1" lang="en" sz="1800"/>
              <a:t>Cassandra Column                          Cassandra Super Column</a:t>
            </a:r>
          </a:p>
        </p:txBody>
      </p:sp>
      <p:sp>
        <p:nvSpPr>
          <p:cNvPr id="1214" name="Shape 1214"/>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1215" name="Shape 1215"/>
          <p:cNvSpPr txBox="1"/>
          <p:nvPr>
            <p:ph idx="1" type="body"/>
          </p:nvPr>
        </p:nvSpPr>
        <p:spPr>
          <a:xfrm>
            <a:off x="4311575" y="1058525"/>
            <a:ext cx="4299000" cy="3536100"/>
          </a:xfrm>
          <a:prstGeom prst="rect">
            <a:avLst/>
          </a:prstGeom>
        </p:spPr>
        <p:txBody>
          <a:bodyPr anchorCtr="0" anchor="t" bIns="91425" lIns="91425" rIns="91425" wrap="square" tIns="91425">
            <a:noAutofit/>
          </a:bodyPr>
          <a:lstStyle/>
          <a:p>
            <a:pPr indent="-304800" lvl="0" marL="457200" rtl="0">
              <a:spcBef>
                <a:spcPts val="0"/>
              </a:spcBef>
              <a:buSzPct val="100000"/>
            </a:pPr>
            <a:r>
              <a:rPr lang="en" sz="1200"/>
              <a:t>JSON Representation of Cassandra SuperColumn</a:t>
            </a:r>
          </a:p>
          <a:p>
            <a:pPr indent="-139700" lvl="0" marL="800100" rtl="0">
              <a:spcBef>
                <a:spcPts val="0"/>
              </a:spcBef>
              <a:buNone/>
            </a:pPr>
            <a:r>
              <a:rPr i="1" lang="en" sz="1200">
                <a:solidFill>
                  <a:srgbClr val="980000"/>
                </a:solidFill>
              </a:rPr>
              <a:t>{</a:t>
            </a:r>
          </a:p>
          <a:p>
            <a:pPr indent="-139700" lvl="0" marL="800100" rtl="0">
              <a:spcBef>
                <a:spcPts val="0"/>
              </a:spcBef>
              <a:buNone/>
            </a:pPr>
            <a:r>
              <a:rPr i="1" lang="en" sz="1200">
                <a:solidFill>
                  <a:srgbClr val="980000"/>
                </a:solidFill>
              </a:rPr>
              <a:t>    name: "address",</a:t>
            </a:r>
          </a:p>
          <a:p>
            <a:pPr indent="-139700" lvl="0" marL="800100" rtl="0">
              <a:spcBef>
                <a:spcPts val="0"/>
              </a:spcBef>
              <a:buNone/>
            </a:pPr>
            <a:r>
              <a:rPr i="1" lang="en" sz="1200">
                <a:solidFill>
                  <a:srgbClr val="980000"/>
                </a:solidFill>
              </a:rPr>
              <a:t>    value: {</a:t>
            </a:r>
          </a:p>
          <a:p>
            <a:pPr indent="-139700" lvl="0" marL="800100" rtl="0">
              <a:spcBef>
                <a:spcPts val="0"/>
              </a:spcBef>
              <a:buNone/>
            </a:pPr>
            <a:r>
              <a:rPr i="1" lang="en" sz="1200">
                <a:solidFill>
                  <a:srgbClr val="980000"/>
                </a:solidFill>
              </a:rPr>
              <a:t>        city: {name: "city", value: "San Francisco", timestamp: 125555555},</a:t>
            </a:r>
          </a:p>
          <a:p>
            <a:pPr indent="-139700" lvl="0" marL="800100" rtl="0">
              <a:spcBef>
                <a:spcPts val="0"/>
              </a:spcBef>
              <a:buNone/>
            </a:pPr>
            <a:r>
              <a:rPr i="1" lang="en" sz="1200">
                <a:solidFill>
                  <a:srgbClr val="980000"/>
                </a:solidFill>
              </a:rPr>
              <a:t>        street: {name: "street", value: "555 Union Street", timestamp: 125555555}</a:t>
            </a:r>
          </a:p>
          <a:p>
            <a:pPr indent="-139700" lvl="0" marL="800100" rtl="0">
              <a:spcBef>
                <a:spcPts val="0"/>
              </a:spcBef>
              <a:buNone/>
            </a:pPr>
            <a:r>
              <a:rPr i="1" lang="en" sz="1200">
                <a:solidFill>
                  <a:srgbClr val="980000"/>
                </a:solidFill>
              </a:rPr>
              <a:t>    }</a:t>
            </a:r>
          </a:p>
          <a:p>
            <a:pPr indent="-139700" lvl="0" marL="800100" rtl="0">
              <a:spcBef>
                <a:spcPts val="0"/>
              </a:spcBef>
              <a:buNone/>
            </a:pPr>
            <a:r>
              <a:rPr i="1" lang="en" sz="1200">
                <a:solidFill>
                  <a:srgbClr val="980000"/>
                </a:solidFill>
              </a:rPr>
              <a:t>}</a:t>
            </a:r>
          </a:p>
          <a:p>
            <a:pPr indent="-304800" lvl="0" marL="457200" rtl="0">
              <a:spcBef>
                <a:spcPts val="0"/>
              </a:spcBef>
              <a:spcAft>
                <a:spcPts val="1000"/>
              </a:spcAft>
              <a:buSzPct val="100000"/>
            </a:pPr>
            <a:r>
              <a:rPr lang="en" sz="1200"/>
              <a:t>Super Column composed of: </a:t>
            </a:r>
          </a:p>
          <a:p>
            <a:pPr indent="-304800" lvl="1" marL="914400" rtl="0">
              <a:spcBef>
                <a:spcPts val="0"/>
              </a:spcBef>
              <a:spcAft>
                <a:spcPts val="0"/>
              </a:spcAft>
              <a:buClr>
                <a:srgbClr val="980000"/>
              </a:buClr>
              <a:buSzPct val="100000"/>
            </a:pPr>
            <a:r>
              <a:rPr lang="en" sz="1200"/>
              <a:t>a name (address)</a:t>
            </a:r>
          </a:p>
          <a:p>
            <a:pPr indent="-304800" lvl="1" marL="914400" rtl="0">
              <a:spcBef>
                <a:spcPts val="0"/>
              </a:spcBef>
              <a:spcAft>
                <a:spcPts val="0"/>
              </a:spcAft>
              <a:buClr>
                <a:srgbClr val="980000"/>
              </a:buClr>
              <a:buSzPct val="100000"/>
            </a:pPr>
            <a:r>
              <a:rPr lang="en" sz="1200"/>
              <a:t>a value composed of a map of Cassandra columns</a:t>
            </a:r>
          </a:p>
          <a:p>
            <a:pPr indent="-304800" lvl="1" marL="914400" rtl="0">
              <a:spcBef>
                <a:spcPts val="0"/>
              </a:spcBef>
              <a:buClr>
                <a:srgbClr val="980000"/>
              </a:buClr>
              <a:buSzPct val="100000"/>
            </a:pPr>
            <a:r>
              <a:rPr lang="en" sz="1200"/>
              <a:t>Super Column is more like a container for Columns (a column contains a list of columns)</a:t>
            </a:r>
          </a:p>
          <a:p>
            <a:pPr lvl="0" rtl="0">
              <a:spcBef>
                <a:spcPts val="0"/>
              </a:spcBef>
              <a:buNone/>
            </a:pPr>
            <a:r>
              <a:t/>
            </a:r>
            <a:endParaRPr sz="1200"/>
          </a:p>
        </p:txBody>
      </p:sp>
      <p:sp>
        <p:nvSpPr>
          <p:cNvPr id="1216" name="Shape 1216"/>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217" name="Shape 1217"/>
          <p:cNvPicPr preferRelativeResize="0"/>
          <p:nvPr/>
        </p:nvPicPr>
        <p:blipFill>
          <a:blip r:embed="rId3">
            <a:alphaModFix/>
          </a:blip>
          <a:stretch>
            <a:fillRect/>
          </a:stretch>
        </p:blipFill>
        <p:spPr>
          <a:xfrm>
            <a:off x="8159228" y="38346"/>
            <a:ext cx="909401" cy="4592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Shape 1222"/>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spcBef>
                <a:spcPts val="0"/>
              </a:spcBef>
              <a:buNone/>
            </a:pPr>
            <a:r>
              <a:rPr lang="en"/>
              <a:t>Follows A and P in CAP</a:t>
            </a:r>
          </a:p>
        </p:txBody>
      </p:sp>
      <p:sp>
        <p:nvSpPr>
          <p:cNvPr id="1223" name="Shape 1223"/>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id="1224" name="Shape 1224"/>
          <p:cNvPicPr preferRelativeResize="0"/>
          <p:nvPr/>
        </p:nvPicPr>
        <p:blipFill>
          <a:blip r:embed="rId3">
            <a:alphaModFix/>
          </a:blip>
          <a:stretch>
            <a:fillRect/>
          </a:stretch>
        </p:blipFill>
        <p:spPr>
          <a:xfrm>
            <a:off x="1736800" y="1066075"/>
            <a:ext cx="5357350" cy="3848825"/>
          </a:xfrm>
          <a:prstGeom prst="rect">
            <a:avLst/>
          </a:prstGeom>
          <a:noFill/>
          <a:ln>
            <a:noFill/>
          </a:ln>
        </p:spPr>
      </p:pic>
      <p:sp>
        <p:nvSpPr>
          <p:cNvPr id="1225" name="Shape 122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226" name="Shape 1226"/>
          <p:cNvPicPr preferRelativeResize="0"/>
          <p:nvPr/>
        </p:nvPicPr>
        <p:blipFill>
          <a:blip r:embed="rId4">
            <a:alphaModFix/>
          </a:blip>
          <a:stretch>
            <a:fillRect/>
          </a:stretch>
        </p:blipFill>
        <p:spPr>
          <a:xfrm>
            <a:off x="8159228" y="38346"/>
            <a:ext cx="909401" cy="4592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sp>
        <p:nvSpPr>
          <p:cNvPr id="1231" name="Shape 1231"/>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1232" name="Shape 1232"/>
          <p:cNvSpPr txBox="1"/>
          <p:nvPr/>
        </p:nvSpPr>
        <p:spPr>
          <a:xfrm>
            <a:off x="329700" y="654750"/>
            <a:ext cx="3888000" cy="453600"/>
          </a:xfrm>
          <a:prstGeom prst="rect">
            <a:avLst/>
          </a:prstGeom>
          <a:noFill/>
          <a:ln>
            <a:noFill/>
          </a:ln>
        </p:spPr>
        <p:txBody>
          <a:bodyPr anchorCtr="0" anchor="t" bIns="91425" lIns="91425" rIns="91425" wrap="square" tIns="91425">
            <a:noAutofit/>
          </a:bodyPr>
          <a:lstStyle/>
          <a:p>
            <a:pPr lvl="0" rtl="0">
              <a:spcBef>
                <a:spcPts val="0"/>
              </a:spcBef>
              <a:buNone/>
            </a:pPr>
            <a:r>
              <a:rPr b="1" lang="en" sz="1800"/>
              <a:t>Architecture and Components</a:t>
            </a:r>
          </a:p>
        </p:txBody>
      </p:sp>
      <p:pic>
        <p:nvPicPr>
          <p:cNvPr descr="Cluster ring.png" id="1233" name="Shape 1233"/>
          <p:cNvPicPr preferRelativeResize="0"/>
          <p:nvPr/>
        </p:nvPicPr>
        <p:blipFill>
          <a:blip r:embed="rId3">
            <a:alphaModFix/>
          </a:blip>
          <a:stretch>
            <a:fillRect/>
          </a:stretch>
        </p:blipFill>
        <p:spPr>
          <a:xfrm>
            <a:off x="4758750" y="696600"/>
            <a:ext cx="3672001" cy="4023200"/>
          </a:xfrm>
          <a:prstGeom prst="rect">
            <a:avLst/>
          </a:prstGeom>
          <a:noFill/>
          <a:ln>
            <a:noFill/>
          </a:ln>
        </p:spPr>
      </p:pic>
      <p:sp>
        <p:nvSpPr>
          <p:cNvPr id="1234" name="Shape 1234"/>
          <p:cNvSpPr txBox="1"/>
          <p:nvPr/>
        </p:nvSpPr>
        <p:spPr>
          <a:xfrm>
            <a:off x="492750" y="1255500"/>
            <a:ext cx="3888000" cy="2450100"/>
          </a:xfrm>
          <a:prstGeom prst="rect">
            <a:avLst/>
          </a:prstGeom>
          <a:noFill/>
          <a:ln>
            <a:noFill/>
          </a:ln>
        </p:spPr>
        <p:txBody>
          <a:bodyPr anchorCtr="0" anchor="t" bIns="91425" lIns="91425" rIns="91425" wrap="square" tIns="91425">
            <a:noAutofit/>
          </a:bodyPr>
          <a:lstStyle/>
          <a:p>
            <a:pPr indent="-317500" lvl="0" marL="457200" rtl="0">
              <a:spcBef>
                <a:spcPts val="0"/>
              </a:spcBef>
              <a:buSzPct val="100000"/>
              <a:buChar char="●"/>
            </a:pPr>
            <a:r>
              <a:rPr lang="en"/>
              <a:t>Ring based Cluster</a:t>
            </a:r>
          </a:p>
          <a:p>
            <a:pPr lvl="0" rtl="0">
              <a:spcBef>
                <a:spcPts val="0"/>
              </a:spcBef>
              <a:buNone/>
            </a:pPr>
            <a:r>
              <a:t/>
            </a:r>
            <a:endParaRPr/>
          </a:p>
          <a:p>
            <a:pPr indent="-317500" lvl="0" marL="457200" rtl="0">
              <a:spcBef>
                <a:spcPts val="0"/>
              </a:spcBef>
              <a:buSzPct val="100000"/>
              <a:buChar char="●"/>
            </a:pPr>
            <a:r>
              <a:rPr lang="en"/>
              <a:t>No Master/ Slave</a:t>
            </a:r>
          </a:p>
          <a:p>
            <a:pPr lvl="0" rtl="0">
              <a:spcBef>
                <a:spcPts val="0"/>
              </a:spcBef>
              <a:buNone/>
            </a:pPr>
            <a:r>
              <a:t/>
            </a:r>
            <a:endParaRPr/>
          </a:p>
          <a:p>
            <a:pPr indent="-317500" lvl="0" marL="457200" rtl="0">
              <a:spcBef>
                <a:spcPts val="0"/>
              </a:spcBef>
              <a:buSzPct val="100000"/>
              <a:buChar char="●"/>
            </a:pPr>
            <a:r>
              <a:rPr lang="en"/>
              <a:t>Coordinator Node</a:t>
            </a:r>
          </a:p>
          <a:p>
            <a:pPr lvl="0" rtl="0">
              <a:spcBef>
                <a:spcPts val="0"/>
              </a:spcBef>
              <a:buNone/>
            </a:pPr>
            <a:r>
              <a:t/>
            </a:r>
            <a:endParaRPr/>
          </a:p>
          <a:p>
            <a:pPr indent="-317500" lvl="0" marL="457200" rtl="0">
              <a:spcBef>
                <a:spcPts val="0"/>
              </a:spcBef>
              <a:buSzPct val="100000"/>
              <a:buChar char="●"/>
            </a:pPr>
            <a:r>
              <a:rPr lang="en"/>
              <a:t>Data Node/ Replica Node</a:t>
            </a:r>
          </a:p>
          <a:p>
            <a:pPr lvl="0" rtl="0">
              <a:spcBef>
                <a:spcPts val="0"/>
              </a:spcBef>
              <a:buNone/>
            </a:pPr>
            <a:r>
              <a:t/>
            </a:r>
            <a:endParaRPr/>
          </a:p>
          <a:p>
            <a:pPr indent="-317500" lvl="0" marL="457200" rtl="0">
              <a:spcBef>
                <a:spcPts val="0"/>
              </a:spcBef>
              <a:buSzPct val="100000"/>
              <a:buChar char="●"/>
            </a:pPr>
            <a:r>
              <a:rPr lang="en">
                <a:solidFill>
                  <a:schemeClr val="dk1"/>
                </a:solidFill>
              </a:rPr>
              <a:t>Metadata everywhere</a:t>
            </a:r>
          </a:p>
          <a:p>
            <a:pPr lvl="0" rtl="0">
              <a:spcBef>
                <a:spcPts val="0"/>
              </a:spcBef>
              <a:buNone/>
            </a:pPr>
            <a:r>
              <a:t/>
            </a:r>
            <a:endParaRPr>
              <a:solidFill>
                <a:schemeClr val="dk1"/>
              </a:solidFill>
            </a:endParaRPr>
          </a:p>
          <a:p>
            <a:pPr indent="-317500" lvl="0" marL="457200" rtl="0">
              <a:spcBef>
                <a:spcPts val="0"/>
              </a:spcBef>
              <a:buClr>
                <a:schemeClr val="dk1"/>
              </a:buClr>
              <a:buSzPct val="100000"/>
              <a:buChar char="●"/>
            </a:pPr>
            <a:r>
              <a:rPr lang="en">
                <a:solidFill>
                  <a:schemeClr val="dk1"/>
                </a:solidFill>
              </a:rPr>
              <a:t>Gossip Protocol Service</a:t>
            </a:r>
          </a:p>
          <a:p>
            <a:pPr lvl="0" rtl="0">
              <a:spcBef>
                <a:spcPts val="0"/>
              </a:spcBef>
              <a:buNone/>
            </a:pPr>
            <a:r>
              <a:t/>
            </a:r>
            <a:endParaRPr/>
          </a:p>
          <a:p>
            <a:pPr lvl="0" rtl="0">
              <a:spcBef>
                <a:spcPts val="0"/>
              </a:spcBef>
              <a:buNone/>
            </a:pPr>
            <a:r>
              <a:t/>
            </a:r>
            <a:endParaRPr/>
          </a:p>
        </p:txBody>
      </p:sp>
      <p:sp>
        <p:nvSpPr>
          <p:cNvPr id="1235" name="Shape 123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236" name="Shape 1236"/>
          <p:cNvPicPr preferRelativeResize="0"/>
          <p:nvPr/>
        </p:nvPicPr>
        <p:blipFill>
          <a:blip r:embed="rId4">
            <a:alphaModFix/>
          </a:blip>
          <a:stretch>
            <a:fillRect/>
          </a:stretch>
        </p:blipFill>
        <p:spPr>
          <a:xfrm>
            <a:off x="8159228" y="38346"/>
            <a:ext cx="909401" cy="4592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0" name="Shape 1240"/>
        <p:cNvGrpSpPr/>
        <p:nvPr/>
      </p:nvGrpSpPr>
      <p:grpSpPr>
        <a:xfrm>
          <a:off x="0" y="0"/>
          <a:ext cx="0" cy="0"/>
          <a:chOff x="0" y="0"/>
          <a:chExt cx="0" cy="0"/>
        </a:xfrm>
      </p:grpSpPr>
      <p:sp>
        <p:nvSpPr>
          <p:cNvPr id="1241" name="Shape 1241"/>
          <p:cNvSpPr txBox="1"/>
          <p:nvPr>
            <p:ph type="title"/>
          </p:nvPr>
        </p:nvSpPr>
        <p:spPr>
          <a:xfrm>
            <a:off x="373700" y="628650"/>
            <a:ext cx="8229600" cy="458400"/>
          </a:xfrm>
          <a:prstGeom prst="rect">
            <a:avLst/>
          </a:prstGeom>
        </p:spPr>
        <p:txBody>
          <a:bodyPr anchorCtr="0" anchor="ctr" bIns="91425" lIns="91425" rIns="91425" wrap="square" tIns="91425">
            <a:noAutofit/>
          </a:bodyPr>
          <a:lstStyle/>
          <a:p>
            <a:pPr lvl="0" rtl="0" algn="ctr">
              <a:spcBef>
                <a:spcPts val="0"/>
              </a:spcBef>
              <a:buNone/>
            </a:pPr>
            <a:r>
              <a:rPr b="1" lang="en"/>
              <a:t>Request Load balancing</a:t>
            </a:r>
          </a:p>
        </p:txBody>
      </p:sp>
      <p:sp>
        <p:nvSpPr>
          <p:cNvPr id="1242" name="Shape 1242"/>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descr="Load balancing.png" id="1243" name="Shape 1243"/>
          <p:cNvPicPr preferRelativeResize="0"/>
          <p:nvPr/>
        </p:nvPicPr>
        <p:blipFill>
          <a:blip r:embed="rId3">
            <a:alphaModFix/>
          </a:blip>
          <a:stretch>
            <a:fillRect/>
          </a:stretch>
        </p:blipFill>
        <p:spPr>
          <a:xfrm>
            <a:off x="2423000" y="1087050"/>
            <a:ext cx="6082126" cy="3765126"/>
          </a:xfrm>
          <a:prstGeom prst="rect">
            <a:avLst/>
          </a:prstGeom>
          <a:noFill/>
          <a:ln>
            <a:noFill/>
          </a:ln>
        </p:spPr>
      </p:pic>
      <p:sp>
        <p:nvSpPr>
          <p:cNvPr id="1244" name="Shape 1244"/>
          <p:cNvSpPr txBox="1"/>
          <p:nvPr/>
        </p:nvSpPr>
        <p:spPr>
          <a:xfrm>
            <a:off x="131875" y="1644875"/>
            <a:ext cx="2291100" cy="22530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b="1" lang="en">
                <a:solidFill>
                  <a:schemeClr val="dk1"/>
                </a:solidFill>
              </a:rPr>
              <a:t>Load balancing Policies</a:t>
            </a:r>
          </a:p>
          <a:p>
            <a:pPr lvl="0" rtl="0">
              <a:lnSpc>
                <a:spcPct val="115000"/>
              </a:lnSpc>
              <a:spcBef>
                <a:spcPts val="0"/>
              </a:spcBef>
              <a:buNone/>
            </a:pPr>
            <a:r>
              <a:t/>
            </a:r>
            <a:endParaRPr b="1">
              <a:solidFill>
                <a:schemeClr val="dk1"/>
              </a:solidFill>
            </a:endParaRPr>
          </a:p>
          <a:p>
            <a:pPr indent="-317500" lvl="0" marL="457200" rtl="0">
              <a:lnSpc>
                <a:spcPct val="115000"/>
              </a:lnSpc>
              <a:spcBef>
                <a:spcPts val="0"/>
              </a:spcBef>
              <a:buClr>
                <a:schemeClr val="dk1"/>
              </a:buClr>
              <a:buSzPct val="100000"/>
              <a:buChar char="●"/>
            </a:pPr>
            <a:r>
              <a:rPr lang="en">
                <a:solidFill>
                  <a:schemeClr val="dk1"/>
                </a:solidFill>
              </a:rPr>
              <a:t>Round-robin</a:t>
            </a:r>
          </a:p>
          <a:p>
            <a:pPr lvl="0" rtl="0">
              <a:lnSpc>
                <a:spcPct val="115000"/>
              </a:lnSpc>
              <a:spcBef>
                <a:spcPts val="0"/>
              </a:spcBef>
              <a:buNone/>
            </a:pPr>
            <a:r>
              <a:t/>
            </a:r>
            <a:endParaRPr>
              <a:solidFill>
                <a:schemeClr val="dk1"/>
              </a:solidFill>
            </a:endParaRPr>
          </a:p>
          <a:p>
            <a:pPr indent="-317500" lvl="0" marL="457200" rtl="0">
              <a:lnSpc>
                <a:spcPct val="115000"/>
              </a:lnSpc>
              <a:spcBef>
                <a:spcPts val="0"/>
              </a:spcBef>
              <a:buClr>
                <a:schemeClr val="dk1"/>
              </a:buClr>
              <a:buSzPct val="100000"/>
              <a:buChar char="●"/>
            </a:pPr>
            <a:r>
              <a:rPr lang="en">
                <a:solidFill>
                  <a:schemeClr val="dk1"/>
                </a:solidFill>
              </a:rPr>
              <a:t>Datacenter-aware</a:t>
            </a:r>
          </a:p>
          <a:p>
            <a:pPr indent="-317500" lvl="1" marL="914400" rtl="0">
              <a:lnSpc>
                <a:spcPct val="115000"/>
              </a:lnSpc>
              <a:spcBef>
                <a:spcPts val="0"/>
              </a:spcBef>
              <a:buClr>
                <a:schemeClr val="dk1"/>
              </a:buClr>
              <a:buSzPct val="100000"/>
              <a:buChar char="○"/>
            </a:pPr>
            <a:r>
              <a:rPr lang="en">
                <a:solidFill>
                  <a:schemeClr val="dk1"/>
                </a:solidFill>
              </a:rPr>
              <a:t>Token-aware</a:t>
            </a:r>
          </a:p>
          <a:p>
            <a:pPr indent="-317500" lvl="1" marL="914400" rtl="0">
              <a:lnSpc>
                <a:spcPct val="115000"/>
              </a:lnSpc>
              <a:spcBef>
                <a:spcPts val="0"/>
              </a:spcBef>
              <a:buClr>
                <a:schemeClr val="dk1"/>
              </a:buClr>
              <a:buSzPct val="100000"/>
              <a:buChar char="○"/>
            </a:pPr>
            <a:r>
              <a:rPr lang="en">
                <a:solidFill>
                  <a:schemeClr val="dk1"/>
                </a:solidFill>
              </a:rPr>
              <a:t>Latency-aware</a:t>
            </a:r>
          </a:p>
        </p:txBody>
      </p:sp>
      <p:sp>
        <p:nvSpPr>
          <p:cNvPr id="1245" name="Shape 124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246" name="Shape 1246"/>
          <p:cNvPicPr preferRelativeResize="0"/>
          <p:nvPr/>
        </p:nvPicPr>
        <p:blipFill>
          <a:blip r:embed="rId4">
            <a:alphaModFix/>
          </a:blip>
          <a:stretch>
            <a:fillRect/>
          </a:stretch>
        </p:blipFill>
        <p:spPr>
          <a:xfrm>
            <a:off x="8159228" y="38346"/>
            <a:ext cx="909401" cy="4592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0" name="Shape 1250"/>
        <p:cNvGrpSpPr/>
        <p:nvPr/>
      </p:nvGrpSpPr>
      <p:grpSpPr>
        <a:xfrm>
          <a:off x="0" y="0"/>
          <a:ext cx="0" cy="0"/>
          <a:chOff x="0" y="0"/>
          <a:chExt cx="0" cy="0"/>
        </a:xfrm>
      </p:grpSpPr>
      <p:sp>
        <p:nvSpPr>
          <p:cNvPr id="1251" name="Shape 1251"/>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a:t>Logical Write</a:t>
            </a:r>
          </a:p>
        </p:txBody>
      </p:sp>
      <p:sp>
        <p:nvSpPr>
          <p:cNvPr id="1252" name="Shape 1252"/>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descr="Logical Write.png" id="1253" name="Shape 1253"/>
          <p:cNvPicPr preferRelativeResize="0"/>
          <p:nvPr/>
        </p:nvPicPr>
        <p:blipFill rotWithShape="1">
          <a:blip r:embed="rId3">
            <a:alphaModFix/>
          </a:blip>
          <a:srcRect b="0" l="0" r="6855" t="0"/>
          <a:stretch/>
        </p:blipFill>
        <p:spPr>
          <a:xfrm>
            <a:off x="2246650" y="1062950"/>
            <a:ext cx="6848376" cy="3809300"/>
          </a:xfrm>
          <a:prstGeom prst="rect">
            <a:avLst/>
          </a:prstGeom>
          <a:noFill/>
          <a:ln>
            <a:noFill/>
          </a:ln>
        </p:spPr>
      </p:pic>
      <p:sp>
        <p:nvSpPr>
          <p:cNvPr id="1254" name="Shape 1254"/>
          <p:cNvSpPr txBox="1"/>
          <p:nvPr/>
        </p:nvSpPr>
        <p:spPr>
          <a:xfrm>
            <a:off x="0" y="1623225"/>
            <a:ext cx="3649800" cy="3724500"/>
          </a:xfrm>
          <a:prstGeom prst="rect">
            <a:avLst/>
          </a:prstGeom>
          <a:noFill/>
          <a:ln>
            <a:noFill/>
          </a:ln>
        </p:spPr>
        <p:txBody>
          <a:bodyPr anchorCtr="0" anchor="t" bIns="91425" lIns="91425" rIns="91425" wrap="square" tIns="91425">
            <a:noAutofit/>
          </a:bodyPr>
          <a:lstStyle/>
          <a:p>
            <a:pPr indent="-342900" lvl="0" marL="457200" rtl="0">
              <a:lnSpc>
                <a:spcPct val="150000"/>
              </a:lnSpc>
              <a:spcBef>
                <a:spcPts val="0"/>
              </a:spcBef>
              <a:spcAft>
                <a:spcPts val="0"/>
              </a:spcAft>
              <a:buSzPct val="100000"/>
              <a:buChar char="●"/>
            </a:pPr>
            <a:r>
              <a:rPr lang="en" sz="1800"/>
              <a:t>Commit log</a:t>
            </a:r>
          </a:p>
          <a:p>
            <a:pPr indent="-342900" lvl="0" marL="457200" rtl="0">
              <a:lnSpc>
                <a:spcPct val="150000"/>
              </a:lnSpc>
              <a:spcBef>
                <a:spcPts val="0"/>
              </a:spcBef>
              <a:spcAft>
                <a:spcPts val="0"/>
              </a:spcAft>
              <a:buClr>
                <a:schemeClr val="dk1"/>
              </a:buClr>
              <a:buSzPct val="100000"/>
              <a:buChar char="●"/>
            </a:pPr>
            <a:r>
              <a:rPr lang="en" sz="1800">
                <a:solidFill>
                  <a:schemeClr val="dk1"/>
                </a:solidFill>
              </a:rPr>
              <a:t>Memtable </a:t>
            </a:r>
          </a:p>
          <a:p>
            <a:pPr indent="-342900" lvl="0" marL="457200" rtl="0">
              <a:lnSpc>
                <a:spcPct val="150000"/>
              </a:lnSpc>
              <a:spcBef>
                <a:spcPts val="0"/>
              </a:spcBef>
              <a:spcAft>
                <a:spcPts val="0"/>
              </a:spcAft>
              <a:buSzPct val="100000"/>
              <a:buChar char="●"/>
            </a:pPr>
            <a:r>
              <a:rPr lang="en" sz="1800"/>
              <a:t>SSTable</a:t>
            </a:r>
          </a:p>
          <a:p>
            <a:pPr indent="-342900" lvl="0" marL="457200" rtl="0">
              <a:lnSpc>
                <a:spcPct val="150000"/>
              </a:lnSpc>
              <a:spcBef>
                <a:spcPts val="0"/>
              </a:spcBef>
              <a:spcAft>
                <a:spcPts val="0"/>
              </a:spcAft>
              <a:buSzPct val="100000"/>
              <a:buChar char="●"/>
            </a:pPr>
            <a:r>
              <a:rPr lang="en" sz="1800"/>
              <a:t>Compaction</a:t>
            </a:r>
          </a:p>
          <a:p>
            <a:pPr indent="-342900" lvl="0" marL="457200" rtl="0">
              <a:lnSpc>
                <a:spcPct val="150000"/>
              </a:lnSpc>
              <a:spcBef>
                <a:spcPts val="0"/>
              </a:spcBef>
              <a:spcAft>
                <a:spcPts val="0"/>
              </a:spcAft>
              <a:buSzPct val="100000"/>
              <a:buChar char="●"/>
            </a:pPr>
            <a:r>
              <a:rPr lang="en" sz="1800"/>
              <a:t>Hinted handoff</a:t>
            </a:r>
          </a:p>
          <a:p>
            <a:pPr indent="-342900" lvl="0" marL="457200" rtl="0">
              <a:lnSpc>
                <a:spcPct val="150000"/>
              </a:lnSpc>
              <a:spcBef>
                <a:spcPts val="0"/>
              </a:spcBef>
              <a:buSzPct val="100000"/>
              <a:buChar char="●"/>
            </a:pPr>
            <a:r>
              <a:rPr lang="en" sz="1800"/>
              <a:t>Quorum</a:t>
            </a:r>
          </a:p>
        </p:txBody>
      </p:sp>
      <p:sp>
        <p:nvSpPr>
          <p:cNvPr id="1255" name="Shape 125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256" name="Shape 1256"/>
          <p:cNvPicPr preferRelativeResize="0"/>
          <p:nvPr/>
        </p:nvPicPr>
        <p:blipFill>
          <a:blip r:embed="rId4">
            <a:alphaModFix/>
          </a:blip>
          <a:stretch>
            <a:fillRect/>
          </a:stretch>
        </p:blipFill>
        <p:spPr>
          <a:xfrm>
            <a:off x="8159228" y="38346"/>
            <a:ext cx="909401" cy="4592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Shape 1261"/>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id="1262" name="Shape 1262"/>
          <p:cNvPicPr preferRelativeResize="0"/>
          <p:nvPr/>
        </p:nvPicPr>
        <p:blipFill>
          <a:blip r:embed="rId3">
            <a:alphaModFix/>
          </a:blip>
          <a:stretch>
            <a:fillRect/>
          </a:stretch>
        </p:blipFill>
        <p:spPr>
          <a:xfrm>
            <a:off x="1343250" y="1005350"/>
            <a:ext cx="6950301" cy="3909550"/>
          </a:xfrm>
          <a:prstGeom prst="rect">
            <a:avLst/>
          </a:prstGeom>
          <a:noFill/>
          <a:ln>
            <a:noFill/>
          </a:ln>
        </p:spPr>
      </p:pic>
      <p:sp>
        <p:nvSpPr>
          <p:cNvPr id="1263" name="Shape 1263"/>
          <p:cNvSpPr txBox="1"/>
          <p:nvPr>
            <p:ph type="title"/>
          </p:nvPr>
        </p:nvSpPr>
        <p:spPr>
          <a:xfrm>
            <a:off x="367500" y="547650"/>
            <a:ext cx="8229600" cy="549000"/>
          </a:xfrm>
          <a:prstGeom prst="rect">
            <a:avLst/>
          </a:prstGeom>
        </p:spPr>
        <p:txBody>
          <a:bodyPr anchorCtr="0" anchor="ctr" bIns="91425" lIns="91425" rIns="91425" wrap="square" tIns="91425">
            <a:noAutofit/>
          </a:bodyPr>
          <a:lstStyle/>
          <a:p>
            <a:pPr lvl="0" rtl="0" algn="ctr">
              <a:spcBef>
                <a:spcPts val="0"/>
              </a:spcBef>
              <a:buNone/>
            </a:pPr>
            <a:r>
              <a:rPr b="1" lang="en"/>
              <a:t>Physical Write</a:t>
            </a:r>
          </a:p>
        </p:txBody>
      </p:sp>
      <p:sp>
        <p:nvSpPr>
          <p:cNvPr id="1264" name="Shape 1264"/>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265" name="Shape 1265"/>
          <p:cNvPicPr preferRelativeResize="0"/>
          <p:nvPr/>
        </p:nvPicPr>
        <p:blipFill>
          <a:blip r:embed="rId4">
            <a:alphaModFix/>
          </a:blip>
          <a:stretch>
            <a:fillRect/>
          </a:stretch>
        </p:blipFill>
        <p:spPr>
          <a:xfrm>
            <a:off x="8159228" y="38346"/>
            <a:ext cx="909401" cy="4592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9" name="Shape 1269"/>
        <p:cNvGrpSpPr/>
        <p:nvPr/>
      </p:nvGrpSpPr>
      <p:grpSpPr>
        <a:xfrm>
          <a:off x="0" y="0"/>
          <a:ext cx="0" cy="0"/>
          <a:chOff x="0" y="0"/>
          <a:chExt cx="0" cy="0"/>
        </a:xfrm>
      </p:grpSpPr>
      <p:sp>
        <p:nvSpPr>
          <p:cNvPr id="1270" name="Shape 127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id="1271" name="Shape 1271"/>
          <p:cNvPicPr preferRelativeResize="0"/>
          <p:nvPr/>
        </p:nvPicPr>
        <p:blipFill>
          <a:blip r:embed="rId3">
            <a:alphaModFix/>
          </a:blip>
          <a:stretch>
            <a:fillRect/>
          </a:stretch>
        </p:blipFill>
        <p:spPr>
          <a:xfrm>
            <a:off x="1466423" y="1177650"/>
            <a:ext cx="7289528" cy="3711251"/>
          </a:xfrm>
          <a:prstGeom prst="rect">
            <a:avLst/>
          </a:prstGeom>
          <a:noFill/>
          <a:ln>
            <a:noFill/>
          </a:ln>
        </p:spPr>
      </p:pic>
      <p:sp>
        <p:nvSpPr>
          <p:cNvPr id="1272" name="Shape 1272"/>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a:t>Logical read</a:t>
            </a:r>
          </a:p>
        </p:txBody>
      </p:sp>
      <p:sp>
        <p:nvSpPr>
          <p:cNvPr id="1273" name="Shape 1273"/>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274" name="Shape 1274"/>
          <p:cNvPicPr preferRelativeResize="0"/>
          <p:nvPr/>
        </p:nvPicPr>
        <p:blipFill>
          <a:blip r:embed="rId4">
            <a:alphaModFix/>
          </a:blip>
          <a:stretch>
            <a:fillRect/>
          </a:stretch>
        </p:blipFill>
        <p:spPr>
          <a:xfrm>
            <a:off x="8159228" y="38346"/>
            <a:ext cx="909401" cy="4592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sp>
        <p:nvSpPr>
          <p:cNvPr id="1279" name="Shape 1279"/>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descr="Logical Read.png" id="1280" name="Shape 1280"/>
          <p:cNvPicPr preferRelativeResize="0"/>
          <p:nvPr/>
        </p:nvPicPr>
        <p:blipFill rotWithShape="1">
          <a:blip r:embed="rId3">
            <a:alphaModFix/>
          </a:blip>
          <a:srcRect b="0" l="0" r="0" t="7106"/>
          <a:stretch/>
        </p:blipFill>
        <p:spPr>
          <a:xfrm>
            <a:off x="1761750" y="981375"/>
            <a:ext cx="5946024" cy="3933524"/>
          </a:xfrm>
          <a:prstGeom prst="rect">
            <a:avLst/>
          </a:prstGeom>
          <a:noFill/>
          <a:ln>
            <a:noFill/>
          </a:ln>
        </p:spPr>
      </p:pic>
      <p:sp>
        <p:nvSpPr>
          <p:cNvPr id="1281" name="Shape 1281"/>
          <p:cNvSpPr txBox="1"/>
          <p:nvPr>
            <p:ph type="title"/>
          </p:nvPr>
        </p:nvSpPr>
        <p:spPr>
          <a:xfrm>
            <a:off x="381000" y="534150"/>
            <a:ext cx="8229600" cy="549000"/>
          </a:xfrm>
          <a:prstGeom prst="rect">
            <a:avLst/>
          </a:prstGeom>
        </p:spPr>
        <p:txBody>
          <a:bodyPr anchorCtr="0" anchor="ctr" bIns="91425" lIns="91425" rIns="91425" wrap="square" tIns="91425">
            <a:noAutofit/>
          </a:bodyPr>
          <a:lstStyle/>
          <a:p>
            <a:pPr lvl="0" rtl="0" algn="ctr">
              <a:spcBef>
                <a:spcPts val="0"/>
              </a:spcBef>
              <a:buNone/>
            </a:pPr>
            <a:r>
              <a:rPr b="1" lang="en"/>
              <a:t>Physical read</a:t>
            </a:r>
          </a:p>
        </p:txBody>
      </p:sp>
      <p:sp>
        <p:nvSpPr>
          <p:cNvPr id="1282" name="Shape 1282"/>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283" name="Shape 1283"/>
          <p:cNvPicPr preferRelativeResize="0"/>
          <p:nvPr/>
        </p:nvPicPr>
        <p:blipFill>
          <a:blip r:embed="rId4">
            <a:alphaModFix/>
          </a:blip>
          <a:stretch>
            <a:fillRect/>
          </a:stretch>
        </p:blipFill>
        <p:spPr>
          <a:xfrm>
            <a:off x="8159228" y="38346"/>
            <a:ext cx="909401" cy="4592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7" name="Shape 1287"/>
        <p:cNvGrpSpPr/>
        <p:nvPr/>
      </p:nvGrpSpPr>
      <p:grpSpPr>
        <a:xfrm>
          <a:off x="0" y="0"/>
          <a:ext cx="0" cy="0"/>
          <a:chOff x="0" y="0"/>
          <a:chExt cx="0" cy="0"/>
        </a:xfrm>
      </p:grpSpPr>
      <p:sp>
        <p:nvSpPr>
          <p:cNvPr id="1288" name="Shape 1288"/>
          <p:cNvSpPr txBox="1"/>
          <p:nvPr>
            <p:ph idx="1" type="body"/>
          </p:nvPr>
        </p:nvSpPr>
        <p:spPr>
          <a:xfrm>
            <a:off x="381000" y="1200150"/>
            <a:ext cx="8229600" cy="3394500"/>
          </a:xfrm>
          <a:prstGeom prst="rect">
            <a:avLst/>
          </a:prstGeom>
        </p:spPr>
        <p:txBody>
          <a:bodyPr anchorCtr="0" anchor="t" bIns="91425" lIns="91425" rIns="91425" wrap="square" tIns="91425">
            <a:noAutofit/>
          </a:bodyPr>
          <a:lstStyle/>
          <a:p>
            <a:pPr indent="-69850" lvl="0" marL="0" rtl="0">
              <a:lnSpc>
                <a:spcPct val="115000"/>
              </a:lnSpc>
              <a:spcBef>
                <a:spcPts val="0"/>
              </a:spcBef>
              <a:buClr>
                <a:schemeClr val="dk1"/>
              </a:buClr>
              <a:buSzPct val="78571"/>
              <a:buFont typeface="Arial"/>
              <a:buNone/>
            </a:pPr>
            <a:r>
              <a:t/>
            </a:r>
            <a:endParaRPr sz="1400">
              <a:solidFill>
                <a:srgbClr val="5B9BD5"/>
              </a:solidFill>
              <a:highlight>
                <a:srgbClr val="FFFFFF"/>
              </a:highlight>
            </a:endParaRPr>
          </a:p>
          <a:p>
            <a:pPr indent="0" lvl="0" marL="0" rtl="0">
              <a:lnSpc>
                <a:spcPct val="115000"/>
              </a:lnSpc>
              <a:spcBef>
                <a:spcPts val="0"/>
              </a:spcBef>
              <a:buNone/>
            </a:pPr>
            <a:r>
              <a:rPr lang="en" sz="1800">
                <a:highlight>
                  <a:srgbClr val="FFFFFF"/>
                </a:highlight>
              </a:rPr>
              <a:t>It is common to pick read and write consistency levels that are high enough to overlap, resulting in “strong” consistency.  </a:t>
            </a:r>
          </a:p>
          <a:p>
            <a:pPr indent="-69850" lvl="0" marL="0" rtl="0">
              <a:lnSpc>
                <a:spcPct val="115000"/>
              </a:lnSpc>
              <a:spcBef>
                <a:spcPts val="0"/>
              </a:spcBef>
              <a:buClr>
                <a:schemeClr val="dk1"/>
              </a:buClr>
              <a:buSzPct val="61111"/>
              <a:buFont typeface="Arial"/>
              <a:buNone/>
            </a:pPr>
            <a:r>
              <a:t/>
            </a:r>
            <a:endParaRPr sz="1800">
              <a:highlight>
                <a:srgbClr val="FFFFFF"/>
              </a:highlight>
            </a:endParaRPr>
          </a:p>
          <a:p>
            <a:pPr indent="0" lvl="0" marL="0" rtl="0" algn="ctr">
              <a:lnSpc>
                <a:spcPct val="115000"/>
              </a:lnSpc>
              <a:spcBef>
                <a:spcPts val="0"/>
              </a:spcBef>
              <a:buNone/>
            </a:pPr>
            <a:r>
              <a:rPr lang="en" sz="2400">
                <a:solidFill>
                  <a:srgbClr val="CC0000"/>
                </a:solidFill>
                <a:highlight>
                  <a:srgbClr val="FFFFFF"/>
                </a:highlight>
              </a:rPr>
              <a:t>Write Consistency</a:t>
            </a:r>
            <a:r>
              <a:rPr i="1" lang="en" sz="2400">
                <a:solidFill>
                  <a:srgbClr val="CC0000"/>
                </a:solidFill>
                <a:highlight>
                  <a:srgbClr val="FFFFFF"/>
                </a:highlight>
              </a:rPr>
              <a:t> </a:t>
            </a:r>
            <a:r>
              <a:rPr i="1" lang="en" sz="3000">
                <a:solidFill>
                  <a:srgbClr val="CC0000"/>
                </a:solidFill>
                <a:highlight>
                  <a:srgbClr val="FFFFFF"/>
                </a:highlight>
              </a:rPr>
              <a:t>+</a:t>
            </a:r>
            <a:r>
              <a:rPr i="1" lang="en" sz="2400">
                <a:solidFill>
                  <a:srgbClr val="CC0000"/>
                </a:solidFill>
                <a:highlight>
                  <a:srgbClr val="FFFFFF"/>
                </a:highlight>
              </a:rPr>
              <a:t> </a:t>
            </a:r>
            <a:r>
              <a:rPr lang="en" sz="2400">
                <a:solidFill>
                  <a:srgbClr val="CC0000"/>
                </a:solidFill>
                <a:highlight>
                  <a:srgbClr val="FFFFFF"/>
                </a:highlight>
              </a:rPr>
              <a:t>Read Consistency</a:t>
            </a:r>
            <a:r>
              <a:rPr i="1" lang="en" sz="2400">
                <a:solidFill>
                  <a:srgbClr val="CC0000"/>
                </a:solidFill>
                <a:highlight>
                  <a:srgbClr val="FFFFFF"/>
                </a:highlight>
              </a:rPr>
              <a:t> </a:t>
            </a:r>
          </a:p>
          <a:p>
            <a:pPr indent="-69850" lvl="0" marL="0" rtl="0" algn="ctr">
              <a:lnSpc>
                <a:spcPct val="115000"/>
              </a:lnSpc>
              <a:spcBef>
                <a:spcPts val="0"/>
              </a:spcBef>
              <a:buClr>
                <a:schemeClr val="dk1"/>
              </a:buClr>
              <a:buSzPct val="36666"/>
              <a:buFont typeface="Arial"/>
              <a:buNone/>
            </a:pPr>
            <a:r>
              <a:rPr i="1" lang="en" sz="3000">
                <a:solidFill>
                  <a:srgbClr val="CC0000"/>
                </a:solidFill>
                <a:highlight>
                  <a:srgbClr val="FFFFFF"/>
                </a:highlight>
              </a:rPr>
              <a:t>&gt;</a:t>
            </a:r>
            <a:r>
              <a:rPr i="1" lang="en" sz="2400">
                <a:solidFill>
                  <a:srgbClr val="CC0000"/>
                </a:solidFill>
                <a:highlight>
                  <a:srgbClr val="FFFFFF"/>
                </a:highlight>
              </a:rPr>
              <a:t> </a:t>
            </a:r>
            <a:r>
              <a:rPr lang="en" sz="2400">
                <a:solidFill>
                  <a:srgbClr val="CC0000"/>
                </a:solidFill>
                <a:highlight>
                  <a:srgbClr val="FFFFFF"/>
                </a:highlight>
              </a:rPr>
              <a:t>Replication Factor</a:t>
            </a:r>
          </a:p>
          <a:p>
            <a:pPr lvl="0" rtl="0">
              <a:spcBef>
                <a:spcPts val="0"/>
              </a:spcBef>
              <a:buNone/>
            </a:pPr>
            <a:r>
              <a:t/>
            </a:r>
            <a:endParaRPr/>
          </a:p>
        </p:txBody>
      </p:sp>
      <p:sp>
        <p:nvSpPr>
          <p:cNvPr id="1289" name="Shape 1289"/>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lnSpc>
                <a:spcPct val="115000"/>
              </a:lnSpc>
              <a:spcBef>
                <a:spcPts val="0"/>
              </a:spcBef>
              <a:buClr>
                <a:schemeClr val="dk1"/>
              </a:buClr>
              <a:buSzPct val="45833"/>
              <a:buFont typeface="Arial"/>
              <a:buNone/>
            </a:pPr>
            <a:r>
              <a:rPr b="1" lang="en">
                <a:solidFill>
                  <a:srgbClr val="000000"/>
                </a:solidFill>
                <a:highlight>
                  <a:srgbClr val="FFFFFF"/>
                </a:highlight>
              </a:rPr>
              <a:t>Picking Consistency Levels </a:t>
            </a:r>
          </a:p>
        </p:txBody>
      </p:sp>
      <p:sp>
        <p:nvSpPr>
          <p:cNvPr id="1290" name="Shape 129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1291" name="Shape 129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292" name="Shape 1292"/>
          <p:cNvPicPr preferRelativeResize="0"/>
          <p:nvPr/>
        </p:nvPicPr>
        <p:blipFill>
          <a:blip r:embed="rId3">
            <a:alphaModFix/>
          </a:blip>
          <a:stretch>
            <a:fillRect/>
          </a:stretch>
        </p:blipFill>
        <p:spPr>
          <a:xfrm>
            <a:off x="8159228" y="38346"/>
            <a:ext cx="909401" cy="459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348" name="Shape 348"/>
          <p:cNvSpPr txBox="1"/>
          <p:nvPr/>
        </p:nvSpPr>
        <p:spPr>
          <a:xfrm>
            <a:off x="211875" y="635625"/>
            <a:ext cx="8654400" cy="555300"/>
          </a:xfrm>
          <a:prstGeom prst="rect">
            <a:avLst/>
          </a:prstGeom>
          <a:noFill/>
          <a:ln>
            <a:noFill/>
          </a:ln>
        </p:spPr>
        <p:txBody>
          <a:bodyPr anchorCtr="0" anchor="t" bIns="91425" lIns="91425" rIns="91425" wrap="square" tIns="91425">
            <a:noAutofit/>
          </a:bodyPr>
          <a:lstStyle/>
          <a:p>
            <a:pPr lvl="0" algn="ctr">
              <a:spcBef>
                <a:spcPts val="0"/>
              </a:spcBef>
              <a:buNone/>
            </a:pPr>
            <a:r>
              <a:rPr b="1" lang="en" sz="2400"/>
              <a:t>NoSQL Database - Storage Architecture</a:t>
            </a:r>
          </a:p>
          <a:p>
            <a:pPr lvl="0" rtl="0" algn="ctr">
              <a:spcBef>
                <a:spcPts val="0"/>
              </a:spcBef>
              <a:buNone/>
            </a:pPr>
            <a:r>
              <a:t/>
            </a:r>
            <a:endParaRPr b="1" sz="2400"/>
          </a:p>
        </p:txBody>
      </p:sp>
      <p:pic>
        <p:nvPicPr>
          <p:cNvPr descr="NOSQL Architecture.PNG" id="349" name="Shape 349"/>
          <p:cNvPicPr preferRelativeResize="0"/>
          <p:nvPr/>
        </p:nvPicPr>
        <p:blipFill rotWithShape="1">
          <a:blip r:embed="rId3">
            <a:alphaModFix/>
          </a:blip>
          <a:srcRect b="4861" l="0" r="0" t="0"/>
          <a:stretch/>
        </p:blipFill>
        <p:spPr>
          <a:xfrm>
            <a:off x="496821" y="1125150"/>
            <a:ext cx="8387401" cy="3740725"/>
          </a:xfrm>
          <a:prstGeom prst="rect">
            <a:avLst/>
          </a:prstGeom>
          <a:noFill/>
          <a:ln>
            <a:noFill/>
          </a:ln>
        </p:spPr>
      </p:pic>
      <p:sp>
        <p:nvSpPr>
          <p:cNvPr id="350" name="Shape 350"/>
          <p:cNvSpPr txBox="1"/>
          <p:nvPr/>
        </p:nvSpPr>
        <p:spPr>
          <a:xfrm>
            <a:off x="6145383" y="2874025"/>
            <a:ext cx="2575500" cy="273900"/>
          </a:xfrm>
          <a:prstGeom prst="rect">
            <a:avLst/>
          </a:prstGeom>
          <a:solidFill>
            <a:srgbClr val="FFFFFF"/>
          </a:solidFill>
          <a:ln>
            <a:noFill/>
          </a:ln>
        </p:spPr>
        <p:txBody>
          <a:bodyPr anchorCtr="0" anchor="t" bIns="91425" lIns="91425" rIns="91425" wrap="square" tIns="91425">
            <a:noAutofit/>
          </a:bodyPr>
          <a:lstStyle/>
          <a:p>
            <a:pPr lvl="0" rtl="0">
              <a:spcBef>
                <a:spcPts val="0"/>
              </a:spcBef>
              <a:buNone/>
            </a:pPr>
            <a:r>
              <a:rPr b="1" lang="en" sz="900"/>
              <a:t>.   </a:t>
            </a:r>
            <a:r>
              <a:rPr b="1" lang="en" sz="900"/>
              <a:t>Neo4j, ArangoDB, AllegroGraph</a:t>
            </a:r>
          </a:p>
        </p:txBody>
      </p:sp>
      <p:sp>
        <p:nvSpPr>
          <p:cNvPr id="351" name="Shape 35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352" name="Shape 352"/>
          <p:cNvPicPr preferRelativeResize="0"/>
          <p:nvPr/>
        </p:nvPicPr>
        <p:blipFill>
          <a:blip r:embed="rId4">
            <a:alphaModFix/>
          </a:blip>
          <a:stretch>
            <a:fillRect/>
          </a:stretch>
        </p:blipFill>
        <p:spPr>
          <a:xfrm>
            <a:off x="7955480" y="70556"/>
            <a:ext cx="1091650" cy="4381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Shape 1297"/>
          <p:cNvSpPr txBox="1"/>
          <p:nvPr>
            <p:ph idx="1" type="body"/>
          </p:nvPr>
        </p:nvSpPr>
        <p:spPr>
          <a:xfrm>
            <a:off x="381000" y="1200150"/>
            <a:ext cx="8229600" cy="3394500"/>
          </a:xfrm>
          <a:prstGeom prst="rect">
            <a:avLst/>
          </a:prstGeom>
        </p:spPr>
        <p:txBody>
          <a:bodyPr anchorCtr="0" anchor="t" bIns="91425" lIns="91425" rIns="91425" wrap="square" tIns="91425">
            <a:noAutofit/>
          </a:bodyPr>
          <a:lstStyle/>
          <a:p>
            <a:pPr lvl="0" rtl="0">
              <a:spcBef>
                <a:spcPts val="0"/>
              </a:spcBef>
              <a:buNone/>
            </a:pPr>
            <a:r>
              <a:rPr b="1" lang="en" sz="2400">
                <a:solidFill>
                  <a:srgbClr val="7F7F7F"/>
                </a:solidFill>
                <a:latin typeface="Calibri"/>
                <a:ea typeface="Calibri"/>
                <a:cs typeface="Calibri"/>
                <a:sym typeface="Calibri"/>
              </a:rPr>
              <a:t>rdbms</a:t>
            </a:r>
            <a:r>
              <a:rPr lang="en" sz="2400">
                <a:latin typeface="Calibri"/>
                <a:ea typeface="Calibri"/>
                <a:cs typeface="Calibri"/>
                <a:sym typeface="Calibri"/>
              </a:rPr>
              <a:t>: domain-based model</a:t>
            </a:r>
          </a:p>
          <a:p>
            <a:pPr lvl="0" rtl="0">
              <a:spcBef>
                <a:spcPts val="0"/>
              </a:spcBef>
              <a:buNone/>
            </a:pPr>
            <a:r>
              <a:rPr lang="en" sz="2400">
                <a:latin typeface="Calibri"/>
                <a:ea typeface="Calibri"/>
                <a:cs typeface="Calibri"/>
                <a:sym typeface="Calibri"/>
              </a:rPr>
              <a:t>                       	what answers do I have?</a:t>
            </a:r>
          </a:p>
          <a:p>
            <a:pPr lvl="0" rtl="0">
              <a:spcBef>
                <a:spcPts val="0"/>
              </a:spcBef>
              <a:buNone/>
            </a:pPr>
            <a:r>
              <a:t/>
            </a:r>
            <a:endParaRPr sz="2400">
              <a:latin typeface="Calibri"/>
              <a:ea typeface="Calibri"/>
              <a:cs typeface="Calibri"/>
              <a:sym typeface="Calibri"/>
            </a:endParaRPr>
          </a:p>
          <a:p>
            <a:pPr lvl="0" rtl="0">
              <a:spcBef>
                <a:spcPts val="0"/>
              </a:spcBef>
              <a:buNone/>
            </a:pPr>
            <a:r>
              <a:rPr b="1" lang="en" sz="2400">
                <a:solidFill>
                  <a:srgbClr val="7F7F7F"/>
                </a:solidFill>
                <a:latin typeface="Calibri"/>
                <a:ea typeface="Calibri"/>
                <a:cs typeface="Calibri"/>
                <a:sym typeface="Calibri"/>
              </a:rPr>
              <a:t>cassandra</a:t>
            </a:r>
            <a:r>
              <a:rPr lang="en" sz="2400">
                <a:latin typeface="Calibri"/>
                <a:ea typeface="Calibri"/>
                <a:cs typeface="Calibri"/>
                <a:sym typeface="Calibri"/>
              </a:rPr>
              <a:t>: </a:t>
            </a:r>
            <a:r>
              <a:rPr lang="en" sz="2400">
                <a:solidFill>
                  <a:srgbClr val="C00000"/>
                </a:solidFill>
                <a:latin typeface="Calibri"/>
                <a:ea typeface="Calibri"/>
                <a:cs typeface="Calibri"/>
                <a:sym typeface="Calibri"/>
              </a:rPr>
              <a:t>query-based model</a:t>
            </a:r>
          </a:p>
          <a:p>
            <a:pPr lvl="0" rtl="0">
              <a:spcBef>
                <a:spcPts val="0"/>
              </a:spcBef>
              <a:buNone/>
            </a:pPr>
            <a:r>
              <a:rPr lang="en" sz="2400">
                <a:latin typeface="Calibri"/>
                <a:ea typeface="Calibri"/>
                <a:cs typeface="Calibri"/>
                <a:sym typeface="Calibri"/>
              </a:rPr>
              <a:t>                    	what </a:t>
            </a:r>
            <a:r>
              <a:rPr i="1" lang="en" sz="2400">
                <a:latin typeface="Calibri"/>
                <a:ea typeface="Calibri"/>
                <a:cs typeface="Calibri"/>
                <a:sym typeface="Calibri"/>
              </a:rPr>
              <a:t>questions</a:t>
            </a:r>
            <a:r>
              <a:rPr lang="en" sz="2400">
                <a:latin typeface="Calibri"/>
                <a:ea typeface="Calibri"/>
                <a:cs typeface="Calibri"/>
                <a:sym typeface="Calibri"/>
              </a:rPr>
              <a:t> do I have?</a:t>
            </a:r>
          </a:p>
        </p:txBody>
      </p:sp>
      <p:sp>
        <p:nvSpPr>
          <p:cNvPr id="1298" name="Shape 1298"/>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a:t>Data Modeling</a:t>
            </a:r>
          </a:p>
        </p:txBody>
      </p:sp>
      <p:sp>
        <p:nvSpPr>
          <p:cNvPr id="1299" name="Shape 1299"/>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
        <p:nvSpPr>
          <p:cNvPr id="1300" name="Shape 1300"/>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301" name="Shape 1301"/>
          <p:cNvPicPr preferRelativeResize="0"/>
          <p:nvPr/>
        </p:nvPicPr>
        <p:blipFill>
          <a:blip r:embed="rId3">
            <a:alphaModFix/>
          </a:blip>
          <a:stretch>
            <a:fillRect/>
          </a:stretch>
        </p:blipFill>
        <p:spPr>
          <a:xfrm>
            <a:off x="8159228" y="38346"/>
            <a:ext cx="909401" cy="4592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5" name="Shape 1305"/>
        <p:cNvGrpSpPr/>
        <p:nvPr/>
      </p:nvGrpSpPr>
      <p:grpSpPr>
        <a:xfrm>
          <a:off x="0" y="0"/>
          <a:ext cx="0" cy="0"/>
          <a:chOff x="0" y="0"/>
          <a:chExt cx="0" cy="0"/>
        </a:xfrm>
      </p:grpSpPr>
      <p:sp>
        <p:nvSpPr>
          <p:cNvPr id="1306" name="Shape 1306"/>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id="1307" name="Shape 1307"/>
          <p:cNvPicPr preferRelativeResize="0"/>
          <p:nvPr/>
        </p:nvPicPr>
        <p:blipFill>
          <a:blip r:embed="rId3">
            <a:alphaModFix/>
          </a:blip>
          <a:stretch>
            <a:fillRect/>
          </a:stretch>
        </p:blipFill>
        <p:spPr>
          <a:xfrm>
            <a:off x="1381513" y="1230475"/>
            <a:ext cx="6228574" cy="3560575"/>
          </a:xfrm>
          <a:prstGeom prst="rect">
            <a:avLst/>
          </a:prstGeom>
          <a:noFill/>
          <a:ln>
            <a:noFill/>
          </a:ln>
        </p:spPr>
      </p:pic>
      <p:sp>
        <p:nvSpPr>
          <p:cNvPr id="1308" name="Shape 1308"/>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a:t>Simple Use Case</a:t>
            </a:r>
          </a:p>
        </p:txBody>
      </p:sp>
      <p:sp>
        <p:nvSpPr>
          <p:cNvPr id="1309" name="Shape 1309"/>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310" name="Shape 1310"/>
          <p:cNvPicPr preferRelativeResize="0"/>
          <p:nvPr/>
        </p:nvPicPr>
        <p:blipFill>
          <a:blip r:embed="rId4">
            <a:alphaModFix/>
          </a:blip>
          <a:stretch>
            <a:fillRect/>
          </a:stretch>
        </p:blipFill>
        <p:spPr>
          <a:xfrm>
            <a:off x="8159228" y="38346"/>
            <a:ext cx="909401" cy="4592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4" name="Shape 1314"/>
        <p:cNvGrpSpPr/>
        <p:nvPr/>
      </p:nvGrpSpPr>
      <p:grpSpPr>
        <a:xfrm>
          <a:off x="0" y="0"/>
          <a:ext cx="0" cy="0"/>
          <a:chOff x="0" y="0"/>
          <a:chExt cx="0" cy="0"/>
        </a:xfrm>
      </p:grpSpPr>
      <p:sp>
        <p:nvSpPr>
          <p:cNvPr id="1315" name="Shape 1315"/>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a:t>Relational Data model</a:t>
            </a:r>
          </a:p>
        </p:txBody>
      </p:sp>
      <p:sp>
        <p:nvSpPr>
          <p:cNvPr id="1316" name="Shape 1316"/>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id="1317" name="Shape 1317"/>
          <p:cNvPicPr preferRelativeResize="0"/>
          <p:nvPr/>
        </p:nvPicPr>
        <p:blipFill>
          <a:blip r:embed="rId3">
            <a:alphaModFix/>
          </a:blip>
          <a:stretch>
            <a:fillRect/>
          </a:stretch>
        </p:blipFill>
        <p:spPr>
          <a:xfrm>
            <a:off x="312862" y="1177644"/>
            <a:ext cx="8518274" cy="3711006"/>
          </a:xfrm>
          <a:prstGeom prst="rect">
            <a:avLst/>
          </a:prstGeom>
          <a:noFill/>
          <a:ln>
            <a:noFill/>
          </a:ln>
        </p:spPr>
      </p:pic>
      <p:sp>
        <p:nvSpPr>
          <p:cNvPr id="1318" name="Shape 1318"/>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319" name="Shape 1319"/>
          <p:cNvPicPr preferRelativeResize="0"/>
          <p:nvPr/>
        </p:nvPicPr>
        <p:blipFill>
          <a:blip r:embed="rId4">
            <a:alphaModFix/>
          </a:blip>
          <a:stretch>
            <a:fillRect/>
          </a:stretch>
        </p:blipFill>
        <p:spPr>
          <a:xfrm>
            <a:off x="8159228" y="38346"/>
            <a:ext cx="909401" cy="4592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sp>
        <p:nvSpPr>
          <p:cNvPr id="1324" name="Shape 1324"/>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a:t>Cassandra Query model</a:t>
            </a:r>
          </a:p>
        </p:txBody>
      </p:sp>
      <p:sp>
        <p:nvSpPr>
          <p:cNvPr id="1325" name="Shape 1325"/>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id="1326" name="Shape 1326"/>
          <p:cNvPicPr preferRelativeResize="0"/>
          <p:nvPr/>
        </p:nvPicPr>
        <p:blipFill>
          <a:blip r:embed="rId3">
            <a:alphaModFix/>
          </a:blip>
          <a:stretch>
            <a:fillRect/>
          </a:stretch>
        </p:blipFill>
        <p:spPr>
          <a:xfrm>
            <a:off x="870500" y="1148750"/>
            <a:ext cx="7403000" cy="3727300"/>
          </a:xfrm>
          <a:prstGeom prst="rect">
            <a:avLst/>
          </a:prstGeom>
          <a:noFill/>
          <a:ln>
            <a:noFill/>
          </a:ln>
        </p:spPr>
      </p:pic>
      <p:sp>
        <p:nvSpPr>
          <p:cNvPr id="1327" name="Shape 1327"/>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328" name="Shape 1328"/>
          <p:cNvPicPr preferRelativeResize="0"/>
          <p:nvPr/>
        </p:nvPicPr>
        <p:blipFill>
          <a:blip r:embed="rId4">
            <a:alphaModFix/>
          </a:blip>
          <a:stretch>
            <a:fillRect/>
          </a:stretch>
        </p:blipFill>
        <p:spPr>
          <a:xfrm>
            <a:off x="8159228" y="38346"/>
            <a:ext cx="909401" cy="4592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2" name="Shape 1332"/>
        <p:cNvGrpSpPr/>
        <p:nvPr/>
      </p:nvGrpSpPr>
      <p:grpSpPr>
        <a:xfrm>
          <a:off x="0" y="0"/>
          <a:ext cx="0" cy="0"/>
          <a:chOff x="0" y="0"/>
          <a:chExt cx="0" cy="0"/>
        </a:xfrm>
      </p:grpSpPr>
      <p:sp>
        <p:nvSpPr>
          <p:cNvPr id="1333" name="Shape 1333"/>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id="1334" name="Shape 1334"/>
          <p:cNvPicPr preferRelativeResize="0"/>
          <p:nvPr/>
        </p:nvPicPr>
        <p:blipFill>
          <a:blip r:embed="rId3">
            <a:alphaModFix/>
          </a:blip>
          <a:stretch>
            <a:fillRect/>
          </a:stretch>
        </p:blipFill>
        <p:spPr>
          <a:xfrm>
            <a:off x="194950" y="1448225"/>
            <a:ext cx="8649527" cy="3327600"/>
          </a:xfrm>
          <a:prstGeom prst="rect">
            <a:avLst/>
          </a:prstGeom>
          <a:noFill/>
          <a:ln>
            <a:noFill/>
          </a:ln>
        </p:spPr>
      </p:pic>
      <p:sp>
        <p:nvSpPr>
          <p:cNvPr id="1335" name="Shape 1335"/>
          <p:cNvSpPr txBox="1"/>
          <p:nvPr/>
        </p:nvSpPr>
        <p:spPr>
          <a:xfrm>
            <a:off x="340000" y="752350"/>
            <a:ext cx="7407900" cy="486000"/>
          </a:xfrm>
          <a:prstGeom prst="rect">
            <a:avLst/>
          </a:prstGeom>
          <a:noFill/>
          <a:ln>
            <a:noFill/>
          </a:ln>
        </p:spPr>
        <p:txBody>
          <a:bodyPr anchorCtr="0" anchor="t" bIns="91425" lIns="91425" rIns="91425" wrap="square" tIns="91425">
            <a:noAutofit/>
          </a:bodyPr>
          <a:lstStyle/>
          <a:p>
            <a:pPr lvl="0" rtl="0" algn="ctr">
              <a:spcBef>
                <a:spcPts val="0"/>
              </a:spcBef>
              <a:buNone/>
            </a:pPr>
            <a:r>
              <a:rPr b="1" lang="en" sz="2400"/>
              <a:t>Selecting Partition Key and Clustering Column</a:t>
            </a:r>
          </a:p>
        </p:txBody>
      </p:sp>
      <p:sp>
        <p:nvSpPr>
          <p:cNvPr id="1336" name="Shape 1336"/>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337" name="Shape 1337"/>
          <p:cNvPicPr preferRelativeResize="0"/>
          <p:nvPr/>
        </p:nvPicPr>
        <p:blipFill>
          <a:blip r:embed="rId4">
            <a:alphaModFix/>
          </a:blip>
          <a:stretch>
            <a:fillRect/>
          </a:stretch>
        </p:blipFill>
        <p:spPr>
          <a:xfrm>
            <a:off x="8159228" y="38346"/>
            <a:ext cx="909401" cy="4592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1" name="Shape 1341"/>
        <p:cNvGrpSpPr/>
        <p:nvPr/>
      </p:nvGrpSpPr>
      <p:grpSpPr>
        <a:xfrm>
          <a:off x="0" y="0"/>
          <a:ext cx="0" cy="0"/>
          <a:chOff x="0" y="0"/>
          <a:chExt cx="0" cy="0"/>
        </a:xfrm>
      </p:grpSpPr>
      <p:sp>
        <p:nvSpPr>
          <p:cNvPr id="1342" name="Shape 1342"/>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id="1343" name="Shape 1343"/>
          <p:cNvPicPr preferRelativeResize="0"/>
          <p:nvPr/>
        </p:nvPicPr>
        <p:blipFill>
          <a:blip r:embed="rId3">
            <a:alphaModFix/>
          </a:blip>
          <a:stretch>
            <a:fillRect/>
          </a:stretch>
        </p:blipFill>
        <p:spPr>
          <a:xfrm>
            <a:off x="230100" y="1597200"/>
            <a:ext cx="8821575" cy="2987049"/>
          </a:xfrm>
          <a:prstGeom prst="rect">
            <a:avLst/>
          </a:prstGeom>
          <a:noFill/>
          <a:ln>
            <a:noFill/>
          </a:ln>
        </p:spPr>
      </p:pic>
      <p:sp>
        <p:nvSpPr>
          <p:cNvPr id="1344" name="Shape 1344"/>
          <p:cNvSpPr txBox="1"/>
          <p:nvPr/>
        </p:nvSpPr>
        <p:spPr>
          <a:xfrm>
            <a:off x="340000" y="752350"/>
            <a:ext cx="7407900" cy="486000"/>
          </a:xfrm>
          <a:prstGeom prst="rect">
            <a:avLst/>
          </a:prstGeom>
          <a:noFill/>
          <a:ln>
            <a:noFill/>
          </a:ln>
        </p:spPr>
        <p:txBody>
          <a:bodyPr anchorCtr="0" anchor="t" bIns="91425" lIns="91425" rIns="91425" wrap="square" tIns="91425">
            <a:noAutofit/>
          </a:bodyPr>
          <a:lstStyle/>
          <a:p>
            <a:pPr lvl="0" rtl="0" algn="ctr">
              <a:spcBef>
                <a:spcPts val="0"/>
              </a:spcBef>
              <a:buNone/>
            </a:pPr>
            <a:r>
              <a:rPr b="1" lang="en" sz="2400"/>
              <a:t>Selecting Partition Key and Clustering Column</a:t>
            </a:r>
          </a:p>
        </p:txBody>
      </p:sp>
      <p:sp>
        <p:nvSpPr>
          <p:cNvPr id="1345" name="Shape 134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346" name="Shape 1346"/>
          <p:cNvPicPr preferRelativeResize="0"/>
          <p:nvPr/>
        </p:nvPicPr>
        <p:blipFill>
          <a:blip r:embed="rId4">
            <a:alphaModFix/>
          </a:blip>
          <a:stretch>
            <a:fillRect/>
          </a:stretch>
        </p:blipFill>
        <p:spPr>
          <a:xfrm>
            <a:off x="8159228" y="38346"/>
            <a:ext cx="909401" cy="4592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0" name="Shape 1350"/>
        <p:cNvGrpSpPr/>
        <p:nvPr/>
      </p:nvGrpSpPr>
      <p:grpSpPr>
        <a:xfrm>
          <a:off x="0" y="0"/>
          <a:ext cx="0" cy="0"/>
          <a:chOff x="0" y="0"/>
          <a:chExt cx="0" cy="0"/>
        </a:xfrm>
      </p:grpSpPr>
      <p:sp>
        <p:nvSpPr>
          <p:cNvPr id="1351" name="Shape 1351"/>
          <p:cNvSpPr txBox="1"/>
          <p:nvPr>
            <p:ph idx="1" type="body"/>
          </p:nvPr>
        </p:nvSpPr>
        <p:spPr>
          <a:xfrm>
            <a:off x="381000" y="1200150"/>
            <a:ext cx="3570600" cy="3394500"/>
          </a:xfrm>
          <a:prstGeom prst="rect">
            <a:avLst/>
          </a:prstGeom>
        </p:spPr>
        <p:txBody>
          <a:bodyPr anchorCtr="0" anchor="t" bIns="91425" lIns="91425" rIns="91425" wrap="square" tIns="91425">
            <a:noAutofit/>
          </a:bodyPr>
          <a:lstStyle/>
          <a:p>
            <a:pPr lvl="0" rtl="0">
              <a:spcBef>
                <a:spcPts val="0"/>
              </a:spcBef>
              <a:spcAft>
                <a:spcPts val="1000"/>
              </a:spcAft>
              <a:buNone/>
            </a:pPr>
            <a:r>
              <a:rPr lang="en">
                <a:solidFill>
                  <a:srgbClr val="FF9900"/>
                </a:solidFill>
              </a:rPr>
              <a:t>User Defined Data Type</a:t>
            </a:r>
          </a:p>
          <a:p>
            <a:pPr indent="-330200" lvl="0" marL="457200" rtl="0">
              <a:lnSpc>
                <a:spcPct val="200000"/>
              </a:lnSpc>
              <a:spcBef>
                <a:spcPts val="0"/>
              </a:spcBef>
              <a:spcAft>
                <a:spcPts val="0"/>
              </a:spcAft>
              <a:buSzPct val="100000"/>
            </a:pPr>
            <a:r>
              <a:rPr lang="en"/>
              <a:t>Complex data in one place</a:t>
            </a:r>
          </a:p>
          <a:p>
            <a:pPr indent="-330200" lvl="0" marL="457200" rtl="0">
              <a:lnSpc>
                <a:spcPct val="200000"/>
              </a:lnSpc>
              <a:spcBef>
                <a:spcPts val="0"/>
              </a:spcBef>
              <a:spcAft>
                <a:spcPts val="0"/>
              </a:spcAft>
              <a:buSzPct val="100000"/>
            </a:pPr>
            <a:r>
              <a:rPr lang="en"/>
              <a:t>No multi-gets (multi-partitions)</a:t>
            </a:r>
          </a:p>
          <a:p>
            <a:pPr indent="-330200" lvl="0" marL="457200" rtl="0">
              <a:lnSpc>
                <a:spcPct val="200000"/>
              </a:lnSpc>
              <a:spcBef>
                <a:spcPts val="0"/>
              </a:spcBef>
              <a:buSzPct val="100000"/>
            </a:pPr>
            <a:r>
              <a:rPr lang="en"/>
              <a:t>Nesting</a:t>
            </a:r>
          </a:p>
          <a:p>
            <a:pPr lvl="0" rtl="0">
              <a:spcBef>
                <a:spcPts val="0"/>
              </a:spcBef>
              <a:buClr>
                <a:schemeClr val="dk1"/>
              </a:buClr>
              <a:buSzPct val="68750"/>
              <a:buFont typeface="Arial"/>
              <a:buNone/>
            </a:pPr>
            <a:r>
              <a:t/>
            </a:r>
            <a:endParaRPr/>
          </a:p>
          <a:p>
            <a:pPr lvl="0" rtl="0">
              <a:spcBef>
                <a:spcPts val="0"/>
              </a:spcBef>
              <a:buNone/>
            </a:pPr>
            <a:r>
              <a:t/>
            </a:r>
            <a:endParaRPr/>
          </a:p>
          <a:p>
            <a:pPr lvl="0" rtl="0">
              <a:spcBef>
                <a:spcPts val="0"/>
              </a:spcBef>
              <a:buNone/>
            </a:pPr>
            <a:r>
              <a:t/>
            </a:r>
            <a:endParaRPr/>
          </a:p>
        </p:txBody>
      </p:sp>
      <p:sp>
        <p:nvSpPr>
          <p:cNvPr id="1352" name="Shape 1352"/>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a:t>Data model Enhancement</a:t>
            </a:r>
          </a:p>
        </p:txBody>
      </p:sp>
      <p:sp>
        <p:nvSpPr>
          <p:cNvPr id="1353" name="Shape 1353"/>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1354" name="Shape 1354"/>
          <p:cNvSpPr txBox="1"/>
          <p:nvPr/>
        </p:nvSpPr>
        <p:spPr>
          <a:xfrm>
            <a:off x="5345775" y="2528400"/>
            <a:ext cx="3373500" cy="2015400"/>
          </a:xfrm>
          <a:prstGeom prst="rect">
            <a:avLst/>
          </a:prstGeom>
          <a:noFill/>
          <a:ln>
            <a:noFill/>
          </a:ln>
        </p:spPr>
        <p:txBody>
          <a:bodyPr anchorCtr="0" anchor="t" bIns="91425" lIns="91425" rIns="91425" wrap="square" tIns="91425">
            <a:noAutofit/>
          </a:bodyPr>
          <a:lstStyle/>
          <a:p>
            <a:pPr indent="-209550" lvl="0" marL="342900" rtl="0">
              <a:spcBef>
                <a:spcPts val="320"/>
              </a:spcBef>
              <a:buClr>
                <a:schemeClr val="dk1"/>
              </a:buClr>
              <a:buSzPct val="68750"/>
              <a:buFont typeface="Arial"/>
              <a:buNone/>
            </a:pPr>
            <a:r>
              <a:rPr b="1" lang="en" sz="1600">
                <a:solidFill>
                  <a:schemeClr val="dk1"/>
                </a:solidFill>
              </a:rPr>
              <a:t>CREATE TYPE</a:t>
            </a:r>
            <a:r>
              <a:rPr lang="en" sz="1600">
                <a:solidFill>
                  <a:schemeClr val="dk1"/>
                </a:solidFill>
              </a:rPr>
              <a:t> address (</a:t>
            </a:r>
          </a:p>
          <a:p>
            <a:pPr indent="-209550" lvl="0" marL="342900" rtl="0">
              <a:spcBef>
                <a:spcPts val="320"/>
              </a:spcBef>
              <a:buClr>
                <a:schemeClr val="dk1"/>
              </a:buClr>
              <a:buSzPct val="68750"/>
              <a:buFont typeface="Arial"/>
              <a:buNone/>
            </a:pPr>
            <a:r>
              <a:rPr lang="en" sz="1600">
                <a:solidFill>
                  <a:schemeClr val="dk1"/>
                </a:solidFill>
              </a:rPr>
              <a:t>street text,</a:t>
            </a:r>
          </a:p>
          <a:p>
            <a:pPr indent="-209550" lvl="0" marL="342900" rtl="0">
              <a:spcBef>
                <a:spcPts val="320"/>
              </a:spcBef>
              <a:buClr>
                <a:schemeClr val="dk1"/>
              </a:buClr>
              <a:buSzPct val="68750"/>
              <a:buFont typeface="Arial"/>
              <a:buNone/>
            </a:pPr>
            <a:r>
              <a:rPr lang="en" sz="1600">
                <a:solidFill>
                  <a:schemeClr val="dk1"/>
                </a:solidFill>
              </a:rPr>
              <a:t>city text,</a:t>
            </a:r>
          </a:p>
          <a:p>
            <a:pPr indent="-209550" lvl="0" marL="342900" rtl="0">
              <a:spcBef>
                <a:spcPts val="320"/>
              </a:spcBef>
              <a:buClr>
                <a:schemeClr val="dk1"/>
              </a:buClr>
              <a:buSzPct val="68750"/>
              <a:buFont typeface="Arial"/>
              <a:buNone/>
            </a:pPr>
            <a:r>
              <a:rPr lang="en" sz="1600">
                <a:solidFill>
                  <a:schemeClr val="dk1"/>
                </a:solidFill>
              </a:rPr>
              <a:t>zip_code int,</a:t>
            </a:r>
          </a:p>
          <a:p>
            <a:pPr indent="-209550" lvl="0" marL="342900" rtl="0">
              <a:spcBef>
                <a:spcPts val="320"/>
              </a:spcBef>
              <a:buClr>
                <a:schemeClr val="dk1"/>
              </a:buClr>
              <a:buSzPct val="68750"/>
              <a:buFont typeface="Arial"/>
              <a:buNone/>
            </a:pPr>
            <a:r>
              <a:rPr lang="en" sz="1600">
                <a:solidFill>
                  <a:schemeClr val="dk1"/>
                </a:solidFill>
              </a:rPr>
              <a:t>country text,</a:t>
            </a:r>
          </a:p>
          <a:p>
            <a:pPr indent="-209550" lvl="0" marL="342900" rtl="0">
              <a:spcBef>
                <a:spcPts val="320"/>
              </a:spcBef>
              <a:buClr>
                <a:schemeClr val="dk1"/>
              </a:buClr>
              <a:buSzPct val="68750"/>
              <a:buFont typeface="Arial"/>
              <a:buNone/>
            </a:pPr>
            <a:r>
              <a:rPr lang="en" sz="1600">
                <a:solidFill>
                  <a:schemeClr val="dk1"/>
                </a:solidFill>
              </a:rPr>
              <a:t>cross_streets set&lt;text&gt;</a:t>
            </a:r>
          </a:p>
          <a:p>
            <a:pPr indent="-209550" lvl="0" marL="342900" rtl="0">
              <a:spcBef>
                <a:spcPts val="320"/>
              </a:spcBef>
              <a:buClr>
                <a:schemeClr val="dk1"/>
              </a:buClr>
              <a:buSzPct val="68750"/>
              <a:buFont typeface="Arial"/>
              <a:buNone/>
            </a:pPr>
            <a:r>
              <a:rPr lang="en" sz="1600">
                <a:solidFill>
                  <a:schemeClr val="dk1"/>
                </a:solidFill>
              </a:rPr>
              <a:t>);</a:t>
            </a:r>
          </a:p>
        </p:txBody>
      </p:sp>
      <p:sp>
        <p:nvSpPr>
          <p:cNvPr id="1355" name="Shape 135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356" name="Shape 1356"/>
          <p:cNvPicPr preferRelativeResize="0"/>
          <p:nvPr/>
        </p:nvPicPr>
        <p:blipFill>
          <a:blip r:embed="rId3">
            <a:alphaModFix/>
          </a:blip>
          <a:stretch>
            <a:fillRect/>
          </a:stretch>
        </p:blipFill>
        <p:spPr>
          <a:xfrm>
            <a:off x="8159228" y="38346"/>
            <a:ext cx="909401" cy="4592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0" name="Shape 1360"/>
        <p:cNvGrpSpPr/>
        <p:nvPr/>
      </p:nvGrpSpPr>
      <p:grpSpPr>
        <a:xfrm>
          <a:off x="0" y="0"/>
          <a:ext cx="0" cy="0"/>
          <a:chOff x="0" y="0"/>
          <a:chExt cx="0" cy="0"/>
        </a:xfrm>
      </p:grpSpPr>
      <p:sp>
        <p:nvSpPr>
          <p:cNvPr id="1361" name="Shape 1361"/>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a:t>Before Introducing UDDT</a:t>
            </a:r>
          </a:p>
        </p:txBody>
      </p:sp>
      <p:sp>
        <p:nvSpPr>
          <p:cNvPr id="1362" name="Shape 1362"/>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id="1363" name="Shape 1363"/>
          <p:cNvPicPr preferRelativeResize="0"/>
          <p:nvPr/>
        </p:nvPicPr>
        <p:blipFill>
          <a:blip r:embed="rId3">
            <a:alphaModFix/>
          </a:blip>
          <a:stretch>
            <a:fillRect/>
          </a:stretch>
        </p:blipFill>
        <p:spPr>
          <a:xfrm>
            <a:off x="190500" y="1177652"/>
            <a:ext cx="8762998" cy="3531698"/>
          </a:xfrm>
          <a:prstGeom prst="rect">
            <a:avLst/>
          </a:prstGeom>
          <a:noFill/>
          <a:ln>
            <a:noFill/>
          </a:ln>
        </p:spPr>
      </p:pic>
      <p:sp>
        <p:nvSpPr>
          <p:cNvPr id="1364" name="Shape 1364"/>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365" name="Shape 1365"/>
          <p:cNvPicPr preferRelativeResize="0"/>
          <p:nvPr/>
        </p:nvPicPr>
        <p:blipFill>
          <a:blip r:embed="rId4">
            <a:alphaModFix/>
          </a:blip>
          <a:stretch>
            <a:fillRect/>
          </a:stretch>
        </p:blipFill>
        <p:spPr>
          <a:xfrm>
            <a:off x="8159228" y="38346"/>
            <a:ext cx="909401" cy="4592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9" name="Shape 1369"/>
        <p:cNvGrpSpPr/>
        <p:nvPr/>
      </p:nvGrpSpPr>
      <p:grpSpPr>
        <a:xfrm>
          <a:off x="0" y="0"/>
          <a:ext cx="0" cy="0"/>
          <a:chOff x="0" y="0"/>
          <a:chExt cx="0" cy="0"/>
        </a:xfrm>
      </p:grpSpPr>
      <p:sp>
        <p:nvSpPr>
          <p:cNvPr id="1370" name="Shape 1370"/>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spcBef>
                <a:spcPts val="0"/>
              </a:spcBef>
              <a:buNone/>
            </a:pPr>
            <a:r>
              <a:rPr b="1" lang="en"/>
              <a:t>After Introducing UDDT</a:t>
            </a:r>
          </a:p>
        </p:txBody>
      </p:sp>
      <p:sp>
        <p:nvSpPr>
          <p:cNvPr id="1371" name="Shape 1371"/>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id="1372" name="Shape 1372"/>
          <p:cNvPicPr preferRelativeResize="0"/>
          <p:nvPr/>
        </p:nvPicPr>
        <p:blipFill>
          <a:blip r:embed="rId3">
            <a:alphaModFix/>
          </a:blip>
          <a:stretch>
            <a:fillRect/>
          </a:stretch>
        </p:blipFill>
        <p:spPr>
          <a:xfrm>
            <a:off x="198313" y="1097300"/>
            <a:ext cx="8594976" cy="3767499"/>
          </a:xfrm>
          <a:prstGeom prst="rect">
            <a:avLst/>
          </a:prstGeom>
          <a:noFill/>
          <a:ln>
            <a:noFill/>
          </a:ln>
        </p:spPr>
      </p:pic>
      <p:sp>
        <p:nvSpPr>
          <p:cNvPr id="1373" name="Shape 1373"/>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374" name="Shape 1374"/>
          <p:cNvPicPr preferRelativeResize="0"/>
          <p:nvPr/>
        </p:nvPicPr>
        <p:blipFill>
          <a:blip r:embed="rId4">
            <a:alphaModFix/>
          </a:blip>
          <a:stretch>
            <a:fillRect/>
          </a:stretch>
        </p:blipFill>
        <p:spPr>
          <a:xfrm>
            <a:off x="8159228" y="38346"/>
            <a:ext cx="909401" cy="4592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8" name="Shape 1378"/>
        <p:cNvGrpSpPr/>
        <p:nvPr/>
      </p:nvGrpSpPr>
      <p:grpSpPr>
        <a:xfrm>
          <a:off x="0" y="0"/>
          <a:ext cx="0" cy="0"/>
          <a:chOff x="0" y="0"/>
          <a:chExt cx="0" cy="0"/>
        </a:xfrm>
      </p:grpSpPr>
      <p:sp>
        <p:nvSpPr>
          <p:cNvPr id="1379" name="Shape 1379"/>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spcBef>
                <a:spcPts val="0"/>
              </a:spcBef>
              <a:buNone/>
            </a:pPr>
            <a:r>
              <a:rPr b="1" lang="en"/>
              <a:t>Let’s Consider Storage in JSON</a:t>
            </a:r>
          </a:p>
        </p:txBody>
      </p:sp>
      <p:sp>
        <p:nvSpPr>
          <p:cNvPr id="1380" name="Shape 138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id="1381" name="Shape 1381"/>
          <p:cNvPicPr preferRelativeResize="0"/>
          <p:nvPr/>
        </p:nvPicPr>
        <p:blipFill>
          <a:blip r:embed="rId3">
            <a:alphaModFix/>
          </a:blip>
          <a:stretch>
            <a:fillRect/>
          </a:stretch>
        </p:blipFill>
        <p:spPr>
          <a:xfrm>
            <a:off x="393700" y="1100150"/>
            <a:ext cx="8356598" cy="3568400"/>
          </a:xfrm>
          <a:prstGeom prst="rect">
            <a:avLst/>
          </a:prstGeom>
          <a:noFill/>
          <a:ln>
            <a:noFill/>
          </a:ln>
        </p:spPr>
      </p:pic>
      <p:sp>
        <p:nvSpPr>
          <p:cNvPr id="1382" name="Shape 1382"/>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383" name="Shape 1383"/>
          <p:cNvPicPr preferRelativeResize="0"/>
          <p:nvPr/>
        </p:nvPicPr>
        <p:blipFill>
          <a:blip r:embed="rId4">
            <a:alphaModFix/>
          </a:blip>
          <a:stretch>
            <a:fillRect/>
          </a:stretch>
        </p:blipFill>
        <p:spPr>
          <a:xfrm>
            <a:off x="8159228" y="38346"/>
            <a:ext cx="909401" cy="459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Shape 357"/>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358" name="Shape 358"/>
          <p:cNvSpPr txBox="1"/>
          <p:nvPr/>
        </p:nvSpPr>
        <p:spPr>
          <a:xfrm>
            <a:off x="116125" y="594275"/>
            <a:ext cx="9027900" cy="560100"/>
          </a:xfrm>
          <a:prstGeom prst="rect">
            <a:avLst/>
          </a:prstGeom>
          <a:noFill/>
          <a:ln>
            <a:noFill/>
          </a:ln>
        </p:spPr>
        <p:txBody>
          <a:bodyPr anchorCtr="0" anchor="t" bIns="91425" lIns="91425" rIns="91425" wrap="square" tIns="91425">
            <a:noAutofit/>
          </a:bodyPr>
          <a:lstStyle/>
          <a:p>
            <a:pPr indent="0" lvl="0" marL="2743200" rtl="0">
              <a:spcBef>
                <a:spcPts val="0"/>
              </a:spcBef>
              <a:buNone/>
            </a:pPr>
            <a:r>
              <a:rPr b="1" lang="en" sz="2400">
                <a:solidFill>
                  <a:schemeClr val="dk1"/>
                </a:solidFill>
              </a:rPr>
              <a:t>The NoSQL Universe</a:t>
            </a:r>
          </a:p>
          <a:p>
            <a:pPr lvl="0" rtl="0">
              <a:spcBef>
                <a:spcPts val="0"/>
              </a:spcBef>
              <a:buNone/>
            </a:pPr>
            <a:r>
              <a:t/>
            </a:r>
            <a:endParaRPr b="1" sz="2400"/>
          </a:p>
        </p:txBody>
      </p:sp>
      <p:pic>
        <p:nvPicPr>
          <p:cNvPr id="359" name="Shape 359"/>
          <p:cNvPicPr preferRelativeResize="0"/>
          <p:nvPr/>
        </p:nvPicPr>
        <p:blipFill>
          <a:blip r:embed="rId3">
            <a:alphaModFix/>
          </a:blip>
          <a:stretch>
            <a:fillRect/>
          </a:stretch>
        </p:blipFill>
        <p:spPr>
          <a:xfrm>
            <a:off x="372697" y="1100658"/>
            <a:ext cx="8405825" cy="3793074"/>
          </a:xfrm>
          <a:prstGeom prst="rect">
            <a:avLst/>
          </a:prstGeom>
          <a:noFill/>
          <a:ln>
            <a:noFill/>
          </a:ln>
        </p:spPr>
      </p:pic>
      <p:sp>
        <p:nvSpPr>
          <p:cNvPr id="360" name="Shape 360"/>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361" name="Shape 361"/>
          <p:cNvPicPr preferRelativeResize="0"/>
          <p:nvPr/>
        </p:nvPicPr>
        <p:blipFill>
          <a:blip r:embed="rId4">
            <a:alphaModFix/>
          </a:blip>
          <a:stretch>
            <a:fillRect/>
          </a:stretch>
        </p:blipFill>
        <p:spPr>
          <a:xfrm>
            <a:off x="7955480" y="70556"/>
            <a:ext cx="1091650" cy="4381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7" name="Shape 1387"/>
        <p:cNvGrpSpPr/>
        <p:nvPr/>
      </p:nvGrpSpPr>
      <p:grpSpPr>
        <a:xfrm>
          <a:off x="0" y="0"/>
          <a:ext cx="0" cy="0"/>
          <a:chOff x="0" y="0"/>
          <a:chExt cx="0" cy="0"/>
        </a:xfrm>
      </p:grpSpPr>
      <p:sp>
        <p:nvSpPr>
          <p:cNvPr id="1388" name="Shape 1388"/>
          <p:cNvSpPr txBox="1"/>
          <p:nvPr>
            <p:ph idx="1" type="body"/>
          </p:nvPr>
        </p:nvSpPr>
        <p:spPr>
          <a:xfrm>
            <a:off x="381000" y="1030050"/>
            <a:ext cx="8229600" cy="3854100"/>
          </a:xfrm>
          <a:prstGeom prst="rect">
            <a:avLst/>
          </a:prstGeom>
        </p:spPr>
        <p:txBody>
          <a:bodyPr anchorCtr="0" anchor="t" bIns="91425" lIns="91425" rIns="91425" wrap="square" tIns="91425">
            <a:noAutofit/>
          </a:bodyPr>
          <a:lstStyle/>
          <a:p>
            <a:pPr lvl="0" rtl="0">
              <a:spcBef>
                <a:spcPts val="0"/>
              </a:spcBef>
              <a:buNone/>
            </a:pPr>
            <a:r>
              <a:rPr b="1" lang="en" sz="1400"/>
              <a:t>Example 1: User Groups</a:t>
            </a:r>
          </a:p>
          <a:p>
            <a:pPr indent="-304800" lvl="0" marL="457200" rtl="0">
              <a:spcBef>
                <a:spcPts val="0"/>
              </a:spcBef>
              <a:spcAft>
                <a:spcPts val="0"/>
              </a:spcAft>
              <a:buSzPct val="100000"/>
              <a:buFont typeface="Arial"/>
            </a:pPr>
            <a:r>
              <a:rPr lang="en" sz="1200">
                <a:highlight>
                  <a:srgbClr val="FFFFFF"/>
                </a:highlight>
              </a:rPr>
              <a:t>We want to get the full user info for every user in a particular group. Order of users matter.</a:t>
            </a:r>
          </a:p>
          <a:p>
            <a:pPr indent="-304800" lvl="0" marL="457200" rtl="0">
              <a:spcBef>
                <a:spcPts val="0"/>
              </a:spcBef>
              <a:buSzPct val="100000"/>
              <a:buFont typeface="Arial"/>
            </a:pPr>
            <a:r>
              <a:rPr lang="en" sz="1200">
                <a:highlight>
                  <a:srgbClr val="FFFFFF"/>
                </a:highlight>
              </a:rPr>
              <a:t>We can use a compound PRIMARY KEY for this:</a:t>
            </a:r>
          </a:p>
          <a:p>
            <a:pPr indent="0" lvl="0" marL="1498600" marR="127000" rtl="0">
              <a:lnSpc>
                <a:spcPct val="97500"/>
              </a:lnSpc>
              <a:spcBef>
                <a:spcPts val="1000"/>
              </a:spcBef>
              <a:buNone/>
            </a:pPr>
            <a:r>
              <a:rPr lang="en" sz="1000">
                <a:highlight>
                  <a:srgbClr val="FFFFFF"/>
                </a:highlight>
                <a:latin typeface="Calibri"/>
                <a:ea typeface="Calibri"/>
                <a:cs typeface="Calibri"/>
                <a:sym typeface="Calibri"/>
              </a:rPr>
              <a:t>CREATE TABLE groups (</a:t>
            </a:r>
          </a:p>
          <a:p>
            <a:pPr indent="0" lvl="0" marL="1498600" marR="127000" rtl="0">
              <a:lnSpc>
                <a:spcPct val="97500"/>
              </a:lnSpc>
              <a:spcBef>
                <a:spcPts val="0"/>
              </a:spcBef>
              <a:buNone/>
            </a:pPr>
            <a:r>
              <a:rPr lang="en" sz="1000">
                <a:highlight>
                  <a:srgbClr val="FFFFFF"/>
                </a:highlight>
                <a:latin typeface="Calibri"/>
                <a:ea typeface="Calibri"/>
                <a:cs typeface="Calibri"/>
                <a:sym typeface="Calibri"/>
              </a:rPr>
              <a:t>    groupname text,</a:t>
            </a:r>
          </a:p>
          <a:p>
            <a:pPr indent="0" lvl="0" marL="1498600" marR="127000" rtl="0">
              <a:lnSpc>
                <a:spcPct val="97500"/>
              </a:lnSpc>
              <a:spcBef>
                <a:spcPts val="0"/>
              </a:spcBef>
              <a:buNone/>
            </a:pPr>
            <a:r>
              <a:rPr lang="en" sz="1000">
                <a:highlight>
                  <a:srgbClr val="FFFFFF"/>
                </a:highlight>
                <a:latin typeface="Calibri"/>
                <a:ea typeface="Calibri"/>
                <a:cs typeface="Calibri"/>
                <a:sym typeface="Calibri"/>
              </a:rPr>
              <a:t>    username text,</a:t>
            </a:r>
          </a:p>
          <a:p>
            <a:pPr indent="0" lvl="0" marL="1498600" marR="127000" rtl="0">
              <a:lnSpc>
                <a:spcPct val="97500"/>
              </a:lnSpc>
              <a:spcBef>
                <a:spcPts val="0"/>
              </a:spcBef>
              <a:buNone/>
            </a:pPr>
            <a:r>
              <a:rPr lang="en" sz="1000">
                <a:highlight>
                  <a:srgbClr val="FFFFFF"/>
                </a:highlight>
                <a:latin typeface="Calibri"/>
                <a:ea typeface="Calibri"/>
                <a:cs typeface="Calibri"/>
                <a:sym typeface="Calibri"/>
              </a:rPr>
              <a:t>    email text,</a:t>
            </a:r>
          </a:p>
          <a:p>
            <a:pPr indent="0" lvl="0" marL="1498600" marR="127000" rtl="0">
              <a:lnSpc>
                <a:spcPct val="97500"/>
              </a:lnSpc>
              <a:spcBef>
                <a:spcPts val="0"/>
              </a:spcBef>
              <a:buNone/>
            </a:pPr>
            <a:r>
              <a:rPr lang="en" sz="1000">
                <a:highlight>
                  <a:srgbClr val="FFFFFF"/>
                </a:highlight>
                <a:latin typeface="Calibri"/>
                <a:ea typeface="Calibri"/>
                <a:cs typeface="Calibri"/>
                <a:sym typeface="Calibri"/>
              </a:rPr>
              <a:t>    age int,</a:t>
            </a:r>
          </a:p>
          <a:p>
            <a:pPr indent="0" lvl="0" marL="1498600" marR="127000" rtl="0">
              <a:lnSpc>
                <a:spcPct val="97500"/>
              </a:lnSpc>
              <a:spcBef>
                <a:spcPts val="0"/>
              </a:spcBef>
              <a:buNone/>
            </a:pPr>
            <a:r>
              <a:rPr lang="en" sz="1000">
                <a:highlight>
                  <a:srgbClr val="FFFFFF"/>
                </a:highlight>
                <a:latin typeface="Calibri"/>
                <a:ea typeface="Calibri"/>
                <a:cs typeface="Calibri"/>
                <a:sym typeface="Calibri"/>
              </a:rPr>
              <a:t>    PRIMARY KEY (groupname, username)</a:t>
            </a:r>
          </a:p>
          <a:p>
            <a:pPr indent="0" lvl="0" marL="1498600" marR="127000" rtl="0">
              <a:lnSpc>
                <a:spcPct val="97500"/>
              </a:lnSpc>
              <a:spcBef>
                <a:spcPts val="0"/>
              </a:spcBef>
              <a:buNone/>
            </a:pPr>
            <a:r>
              <a:rPr lang="en" sz="1000">
                <a:highlight>
                  <a:srgbClr val="FFFFFF"/>
                </a:highlight>
                <a:latin typeface="Calibri"/>
                <a:ea typeface="Calibri"/>
                <a:cs typeface="Calibri"/>
                <a:sym typeface="Calibri"/>
              </a:rPr>
              <a:t>)</a:t>
            </a:r>
          </a:p>
          <a:p>
            <a:pPr indent="-304800" lvl="0" marL="457200" marR="127000" rtl="0">
              <a:lnSpc>
                <a:spcPct val="97500"/>
              </a:lnSpc>
              <a:spcBef>
                <a:spcPts val="1000"/>
              </a:spcBef>
              <a:buSzPct val="100000"/>
            </a:pPr>
            <a:r>
              <a:rPr lang="en" sz="1200">
                <a:highlight>
                  <a:srgbClr val="FFFFFF"/>
                </a:highlight>
              </a:rPr>
              <a:t>If we want to spread the load more evenly,</a:t>
            </a:r>
          </a:p>
          <a:p>
            <a:pPr indent="0" lvl="0" marL="1498600" marR="127000" rtl="0">
              <a:lnSpc>
                <a:spcPct val="97500"/>
              </a:lnSpc>
              <a:spcBef>
                <a:spcPts val="1000"/>
              </a:spcBef>
              <a:buNone/>
            </a:pPr>
            <a:r>
              <a:rPr lang="en" sz="1000">
                <a:highlight>
                  <a:srgbClr val="FFFFFF"/>
                </a:highlight>
                <a:latin typeface="Calibri"/>
                <a:ea typeface="Calibri"/>
                <a:cs typeface="Calibri"/>
                <a:sym typeface="Calibri"/>
              </a:rPr>
              <a:t>CREATE TABLE groups (</a:t>
            </a:r>
          </a:p>
          <a:p>
            <a:pPr indent="0" lvl="0" marL="1498600" marR="127000" rtl="0">
              <a:lnSpc>
                <a:spcPct val="97500"/>
              </a:lnSpc>
              <a:spcBef>
                <a:spcPts val="0"/>
              </a:spcBef>
              <a:buNone/>
            </a:pPr>
            <a:r>
              <a:rPr lang="en" sz="1000">
                <a:highlight>
                  <a:srgbClr val="FFFFFF"/>
                </a:highlight>
                <a:latin typeface="Calibri"/>
                <a:ea typeface="Calibri"/>
                <a:cs typeface="Calibri"/>
                <a:sym typeface="Calibri"/>
              </a:rPr>
              <a:t>    groupname text,</a:t>
            </a:r>
          </a:p>
          <a:p>
            <a:pPr indent="0" lvl="0" marL="1498600" marR="127000" rtl="0">
              <a:lnSpc>
                <a:spcPct val="97500"/>
              </a:lnSpc>
              <a:spcBef>
                <a:spcPts val="0"/>
              </a:spcBef>
              <a:buNone/>
            </a:pPr>
            <a:r>
              <a:rPr lang="en" sz="1000">
                <a:highlight>
                  <a:srgbClr val="FFFFFF"/>
                </a:highlight>
                <a:latin typeface="Calibri"/>
                <a:ea typeface="Calibri"/>
                <a:cs typeface="Calibri"/>
                <a:sym typeface="Calibri"/>
              </a:rPr>
              <a:t>    username text,</a:t>
            </a:r>
          </a:p>
          <a:p>
            <a:pPr indent="0" lvl="0" marL="1498600" marR="127000" rtl="0">
              <a:lnSpc>
                <a:spcPct val="97500"/>
              </a:lnSpc>
              <a:spcBef>
                <a:spcPts val="0"/>
              </a:spcBef>
              <a:buNone/>
            </a:pPr>
            <a:r>
              <a:rPr lang="en" sz="1000">
                <a:highlight>
                  <a:srgbClr val="FFFFFF"/>
                </a:highlight>
                <a:latin typeface="Calibri"/>
                <a:ea typeface="Calibri"/>
                <a:cs typeface="Calibri"/>
                <a:sym typeface="Calibri"/>
              </a:rPr>
              <a:t>    email text,</a:t>
            </a:r>
          </a:p>
          <a:p>
            <a:pPr indent="0" lvl="0" marL="1498600" marR="127000" rtl="0">
              <a:lnSpc>
                <a:spcPct val="97500"/>
              </a:lnSpc>
              <a:spcBef>
                <a:spcPts val="0"/>
              </a:spcBef>
              <a:buNone/>
            </a:pPr>
            <a:r>
              <a:rPr lang="en" sz="1000">
                <a:highlight>
                  <a:srgbClr val="FFFFFF"/>
                </a:highlight>
                <a:latin typeface="Calibri"/>
                <a:ea typeface="Calibri"/>
                <a:cs typeface="Calibri"/>
                <a:sym typeface="Calibri"/>
              </a:rPr>
              <a:t>    age int,</a:t>
            </a:r>
          </a:p>
          <a:p>
            <a:pPr indent="0" lvl="0" marL="1498600" marR="127000" rtl="0">
              <a:lnSpc>
                <a:spcPct val="97500"/>
              </a:lnSpc>
              <a:spcBef>
                <a:spcPts val="0"/>
              </a:spcBef>
              <a:buNone/>
            </a:pPr>
            <a:r>
              <a:rPr lang="en" sz="1000">
                <a:highlight>
                  <a:srgbClr val="FFFFFF"/>
                </a:highlight>
                <a:latin typeface="Calibri"/>
                <a:ea typeface="Calibri"/>
                <a:cs typeface="Calibri"/>
                <a:sym typeface="Calibri"/>
              </a:rPr>
              <a:t>    hash_prefix int,</a:t>
            </a:r>
          </a:p>
          <a:p>
            <a:pPr indent="0" lvl="0" marL="1498600" marR="127000" rtl="0">
              <a:lnSpc>
                <a:spcPct val="97500"/>
              </a:lnSpc>
              <a:spcBef>
                <a:spcPts val="0"/>
              </a:spcBef>
              <a:buNone/>
            </a:pPr>
            <a:r>
              <a:rPr lang="en" sz="1000">
                <a:highlight>
                  <a:srgbClr val="FFFFFF"/>
                </a:highlight>
                <a:latin typeface="Calibri"/>
                <a:ea typeface="Calibri"/>
                <a:cs typeface="Calibri"/>
                <a:sym typeface="Calibri"/>
              </a:rPr>
              <a:t>    PRIMARY KEY ((groupname, hash_prefix), username)</a:t>
            </a:r>
          </a:p>
          <a:p>
            <a:pPr indent="0" lvl="0" marL="1498600" marR="127000" rtl="0">
              <a:lnSpc>
                <a:spcPct val="97500"/>
              </a:lnSpc>
              <a:spcBef>
                <a:spcPts val="0"/>
              </a:spcBef>
              <a:buNone/>
            </a:pPr>
            <a:r>
              <a:rPr lang="en" sz="1000">
                <a:highlight>
                  <a:srgbClr val="FFFFFF"/>
                </a:highlight>
                <a:latin typeface="Calibri"/>
                <a:ea typeface="Calibri"/>
                <a:cs typeface="Calibri"/>
                <a:sym typeface="Calibri"/>
              </a:rPr>
              <a:t>)</a:t>
            </a:r>
          </a:p>
          <a:p>
            <a:pPr indent="0" lvl="0" marL="127000" marR="127000" rtl="0">
              <a:lnSpc>
                <a:spcPct val="97500"/>
              </a:lnSpc>
              <a:spcBef>
                <a:spcPts val="0"/>
              </a:spcBef>
              <a:buNone/>
            </a:pPr>
            <a:r>
              <a:t/>
            </a:r>
            <a:endParaRPr sz="1200">
              <a:highlight>
                <a:srgbClr val="FFFFFF"/>
              </a:highlight>
            </a:endParaRPr>
          </a:p>
          <a:p>
            <a:pPr lvl="0" rtl="0">
              <a:spcBef>
                <a:spcPts val="0"/>
              </a:spcBef>
              <a:buNone/>
            </a:pPr>
            <a:r>
              <a:t/>
            </a:r>
            <a:endParaRPr sz="1000">
              <a:highlight>
                <a:srgbClr val="FFFFFF"/>
              </a:highlight>
            </a:endParaRPr>
          </a:p>
          <a:p>
            <a:pPr lvl="0" rtl="0">
              <a:spcBef>
                <a:spcPts val="0"/>
              </a:spcBef>
              <a:buNone/>
            </a:pPr>
            <a:r>
              <a:t/>
            </a:r>
            <a:endParaRPr sz="1000">
              <a:highlight>
                <a:srgbClr val="FFFFFF"/>
              </a:highlight>
            </a:endParaRPr>
          </a:p>
        </p:txBody>
      </p:sp>
      <p:sp>
        <p:nvSpPr>
          <p:cNvPr id="1389" name="Shape 1389"/>
          <p:cNvSpPr txBox="1"/>
          <p:nvPr>
            <p:ph type="title"/>
          </p:nvPr>
        </p:nvSpPr>
        <p:spPr>
          <a:xfrm>
            <a:off x="381000" y="628650"/>
            <a:ext cx="8229600" cy="401400"/>
          </a:xfrm>
          <a:prstGeom prst="rect">
            <a:avLst/>
          </a:prstGeom>
        </p:spPr>
        <p:txBody>
          <a:bodyPr anchorCtr="0" anchor="ctr" bIns="91425" lIns="91425" rIns="91425" wrap="square" tIns="91425">
            <a:noAutofit/>
          </a:bodyPr>
          <a:lstStyle/>
          <a:p>
            <a:pPr lvl="0" rtl="0">
              <a:lnSpc>
                <a:spcPct val="140000"/>
              </a:lnSpc>
              <a:spcBef>
                <a:spcPts val="800"/>
              </a:spcBef>
              <a:buNone/>
            </a:pPr>
            <a:r>
              <a:t/>
            </a:r>
            <a:endParaRPr sz="1700">
              <a:highlight>
                <a:srgbClr val="FFFFFF"/>
              </a:highlight>
            </a:endParaRPr>
          </a:p>
          <a:p>
            <a:pPr lvl="0" rtl="0" algn="ctr">
              <a:lnSpc>
                <a:spcPct val="140000"/>
              </a:lnSpc>
              <a:spcBef>
                <a:spcPts val="800"/>
              </a:spcBef>
              <a:buNone/>
            </a:pPr>
            <a:r>
              <a:rPr b="1" lang="en"/>
              <a:t>Including Hash to follow rule</a:t>
            </a:r>
          </a:p>
          <a:p>
            <a:pPr lvl="0" rtl="0">
              <a:spcBef>
                <a:spcPts val="0"/>
              </a:spcBef>
              <a:buNone/>
            </a:pPr>
            <a:r>
              <a:t/>
            </a:r>
            <a:endParaRPr/>
          </a:p>
        </p:txBody>
      </p:sp>
      <p:sp>
        <p:nvSpPr>
          <p:cNvPr id="1390" name="Shape 139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
        <p:nvSpPr>
          <p:cNvPr id="1391" name="Shape 139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392" name="Shape 1392"/>
          <p:cNvPicPr preferRelativeResize="0"/>
          <p:nvPr/>
        </p:nvPicPr>
        <p:blipFill>
          <a:blip r:embed="rId3">
            <a:alphaModFix/>
          </a:blip>
          <a:stretch>
            <a:fillRect/>
          </a:stretch>
        </p:blipFill>
        <p:spPr>
          <a:xfrm>
            <a:off x="8159228" y="38346"/>
            <a:ext cx="909401" cy="4592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6" name="Shape 1396"/>
        <p:cNvGrpSpPr/>
        <p:nvPr/>
      </p:nvGrpSpPr>
      <p:grpSpPr>
        <a:xfrm>
          <a:off x="0" y="0"/>
          <a:ext cx="0" cy="0"/>
          <a:chOff x="0" y="0"/>
          <a:chExt cx="0" cy="0"/>
        </a:xfrm>
      </p:grpSpPr>
      <p:sp>
        <p:nvSpPr>
          <p:cNvPr id="1397" name="Shape 1397"/>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lnSpc>
                <a:spcPct val="115000"/>
              </a:lnSpc>
              <a:spcBef>
                <a:spcPts val="0"/>
              </a:spcBef>
              <a:spcAft>
                <a:spcPts val="1000"/>
              </a:spcAft>
              <a:buNone/>
            </a:pPr>
            <a:r>
              <a:t/>
            </a:r>
            <a:endParaRPr b="1" sz="1400">
              <a:latin typeface="Calibri"/>
              <a:ea typeface="Calibri"/>
              <a:cs typeface="Calibri"/>
              <a:sym typeface="Calibri"/>
            </a:endParaRPr>
          </a:p>
          <a:p>
            <a:pPr lvl="0" rtl="0" algn="ctr">
              <a:lnSpc>
                <a:spcPct val="115000"/>
              </a:lnSpc>
              <a:spcBef>
                <a:spcPts val="0"/>
              </a:spcBef>
              <a:spcAft>
                <a:spcPts val="1000"/>
              </a:spcAft>
              <a:buNone/>
            </a:pPr>
            <a:r>
              <a:rPr b="1" lang="en">
                <a:latin typeface="Calibri"/>
                <a:ea typeface="Calibri"/>
                <a:cs typeface="Calibri"/>
                <a:sym typeface="Calibri"/>
              </a:rPr>
              <a:t>SECONDARY Indexes: </a:t>
            </a:r>
          </a:p>
        </p:txBody>
      </p:sp>
      <p:sp>
        <p:nvSpPr>
          <p:cNvPr id="1398" name="Shape 1398"/>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id="1399" name="Shape 1399"/>
          <p:cNvPicPr preferRelativeResize="0"/>
          <p:nvPr/>
        </p:nvPicPr>
        <p:blipFill>
          <a:blip r:embed="rId3">
            <a:alphaModFix/>
          </a:blip>
          <a:stretch>
            <a:fillRect/>
          </a:stretch>
        </p:blipFill>
        <p:spPr>
          <a:xfrm>
            <a:off x="1182450" y="1320050"/>
            <a:ext cx="5943600" cy="3124200"/>
          </a:xfrm>
          <a:prstGeom prst="rect">
            <a:avLst/>
          </a:prstGeom>
          <a:noFill/>
          <a:ln>
            <a:noFill/>
          </a:ln>
        </p:spPr>
      </p:pic>
      <p:sp>
        <p:nvSpPr>
          <p:cNvPr id="1400" name="Shape 1400"/>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401" name="Shape 1401"/>
          <p:cNvPicPr preferRelativeResize="0"/>
          <p:nvPr/>
        </p:nvPicPr>
        <p:blipFill>
          <a:blip r:embed="rId4">
            <a:alphaModFix/>
          </a:blip>
          <a:stretch>
            <a:fillRect/>
          </a:stretch>
        </p:blipFill>
        <p:spPr>
          <a:xfrm>
            <a:off x="8159228" y="38346"/>
            <a:ext cx="909401" cy="4592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5" name="Shape 1405"/>
        <p:cNvGrpSpPr/>
        <p:nvPr/>
      </p:nvGrpSpPr>
      <p:grpSpPr>
        <a:xfrm>
          <a:off x="0" y="0"/>
          <a:ext cx="0" cy="0"/>
          <a:chOff x="0" y="0"/>
          <a:chExt cx="0" cy="0"/>
        </a:xfrm>
      </p:grpSpPr>
      <p:sp>
        <p:nvSpPr>
          <p:cNvPr id="1406" name="Shape 1406"/>
          <p:cNvSpPr txBox="1"/>
          <p:nvPr>
            <p:ph idx="1" type="body"/>
          </p:nvPr>
        </p:nvSpPr>
        <p:spPr>
          <a:xfrm>
            <a:off x="381000" y="1576675"/>
            <a:ext cx="8229600" cy="3018000"/>
          </a:xfrm>
          <a:prstGeom prst="rect">
            <a:avLst/>
          </a:prstGeom>
        </p:spPr>
        <p:txBody>
          <a:bodyPr anchorCtr="0" anchor="t" bIns="91425" lIns="91425" rIns="91425" wrap="square" tIns="91425">
            <a:noAutofit/>
          </a:bodyPr>
          <a:lstStyle/>
          <a:p>
            <a:pPr indent="-342900" lvl="2" marL="1828800" rtl="0">
              <a:lnSpc>
                <a:spcPct val="170000"/>
              </a:lnSpc>
              <a:spcBef>
                <a:spcPts val="1100"/>
              </a:spcBef>
              <a:spcAft>
                <a:spcPts val="0"/>
              </a:spcAft>
              <a:buClr>
                <a:schemeClr val="dk1"/>
              </a:buClr>
              <a:buSzPct val="100000"/>
              <a:buFont typeface="Arial"/>
            </a:pPr>
            <a:r>
              <a:rPr lang="en" sz="1800">
                <a:highlight>
                  <a:srgbClr val="FFFFFF"/>
                </a:highlight>
              </a:rPr>
              <a:t>Spread data evenly around the cluster</a:t>
            </a:r>
          </a:p>
          <a:p>
            <a:pPr indent="-330200" lvl="3" marL="2286000" rtl="0">
              <a:lnSpc>
                <a:spcPct val="170000"/>
              </a:lnSpc>
              <a:spcBef>
                <a:spcPts val="0"/>
              </a:spcBef>
              <a:spcAft>
                <a:spcPts val="0"/>
              </a:spcAft>
              <a:buClr>
                <a:schemeClr val="dk1"/>
              </a:buClr>
              <a:buSzPct val="100000"/>
              <a:buFont typeface="Arial"/>
            </a:pPr>
            <a:r>
              <a:rPr lang="en" sz="1600">
                <a:highlight>
                  <a:srgbClr val="FFFFFF"/>
                </a:highlight>
              </a:rPr>
              <a:t>pick a good </a:t>
            </a:r>
            <a:r>
              <a:rPr b="1" lang="en" sz="1600">
                <a:highlight>
                  <a:srgbClr val="FFFFFF"/>
                </a:highlight>
              </a:rPr>
              <a:t>Partition Key</a:t>
            </a:r>
          </a:p>
          <a:p>
            <a:pPr indent="-342900" lvl="2" marL="1828800" rtl="0">
              <a:lnSpc>
                <a:spcPct val="170000"/>
              </a:lnSpc>
              <a:spcBef>
                <a:spcPts val="1000"/>
              </a:spcBef>
              <a:spcAft>
                <a:spcPts val="0"/>
              </a:spcAft>
              <a:buClr>
                <a:schemeClr val="dk1"/>
              </a:buClr>
              <a:buSzPct val="100000"/>
              <a:buFont typeface="Arial"/>
            </a:pPr>
            <a:r>
              <a:rPr lang="en" sz="1800">
                <a:highlight>
                  <a:srgbClr val="FFFFFF"/>
                </a:highlight>
              </a:rPr>
              <a:t>Minimize the number of partitions read</a:t>
            </a:r>
          </a:p>
          <a:p>
            <a:pPr indent="-330200" lvl="3" marL="2286000" rtl="0">
              <a:lnSpc>
                <a:spcPct val="170000"/>
              </a:lnSpc>
              <a:spcBef>
                <a:spcPts val="0"/>
              </a:spcBef>
              <a:spcAft>
                <a:spcPts val="2000"/>
              </a:spcAft>
              <a:buClr>
                <a:schemeClr val="dk1"/>
              </a:buClr>
              <a:buSzPct val="100000"/>
              <a:buFont typeface="Arial"/>
            </a:pPr>
            <a:r>
              <a:rPr lang="en" sz="1600">
                <a:highlight>
                  <a:srgbClr val="FFFFFF"/>
                </a:highlight>
              </a:rPr>
              <a:t>read rows from as few partitions as possible</a:t>
            </a:r>
          </a:p>
          <a:p>
            <a:pPr indent="0" lvl="0" marL="0" rtl="0">
              <a:lnSpc>
                <a:spcPct val="170000"/>
              </a:lnSpc>
              <a:spcBef>
                <a:spcPts val="1100"/>
              </a:spcBef>
              <a:spcAft>
                <a:spcPts val="2000"/>
              </a:spcAft>
              <a:buNone/>
            </a:pPr>
            <a:r>
              <a:t/>
            </a:r>
            <a:endParaRPr sz="1200">
              <a:highlight>
                <a:srgbClr val="FFFFFF"/>
              </a:highlight>
            </a:endParaRPr>
          </a:p>
        </p:txBody>
      </p:sp>
      <p:sp>
        <p:nvSpPr>
          <p:cNvPr id="1407" name="Shape 1407"/>
          <p:cNvSpPr txBox="1"/>
          <p:nvPr>
            <p:ph type="title"/>
          </p:nvPr>
        </p:nvSpPr>
        <p:spPr>
          <a:xfrm>
            <a:off x="381000" y="628650"/>
            <a:ext cx="8229600" cy="878100"/>
          </a:xfrm>
          <a:prstGeom prst="rect">
            <a:avLst/>
          </a:prstGeom>
        </p:spPr>
        <p:txBody>
          <a:bodyPr anchorCtr="0" anchor="ctr" bIns="91425" lIns="91425" rIns="91425" wrap="square" tIns="91425">
            <a:noAutofit/>
          </a:bodyPr>
          <a:lstStyle/>
          <a:p>
            <a:pPr lvl="0" rtl="0" algn="ctr">
              <a:spcBef>
                <a:spcPts val="0"/>
              </a:spcBef>
              <a:buNone/>
            </a:pPr>
            <a:r>
              <a:t/>
            </a:r>
            <a:endParaRPr b="1" sz="3000"/>
          </a:p>
          <a:p>
            <a:pPr lvl="0" rtl="0" algn="ctr">
              <a:lnSpc>
                <a:spcPct val="140000"/>
              </a:lnSpc>
              <a:spcBef>
                <a:spcPts val="0"/>
              </a:spcBef>
              <a:spcAft>
                <a:spcPts val="400"/>
              </a:spcAft>
              <a:buNone/>
            </a:pPr>
            <a:r>
              <a:rPr b="1" lang="en" sz="2300">
                <a:highlight>
                  <a:srgbClr val="FFFFFF"/>
                </a:highlight>
              </a:rPr>
              <a:t>Basic Rules of Cassandra Data Modeling</a:t>
            </a:r>
          </a:p>
        </p:txBody>
      </p:sp>
      <p:sp>
        <p:nvSpPr>
          <p:cNvPr id="1408" name="Shape 1408"/>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
        <p:nvSpPr>
          <p:cNvPr id="1409" name="Shape 1409"/>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410" name="Shape 1410"/>
          <p:cNvPicPr preferRelativeResize="0"/>
          <p:nvPr/>
        </p:nvPicPr>
        <p:blipFill>
          <a:blip r:embed="rId3">
            <a:alphaModFix/>
          </a:blip>
          <a:stretch>
            <a:fillRect/>
          </a:stretch>
        </p:blipFill>
        <p:spPr>
          <a:xfrm>
            <a:off x="8159228" y="38346"/>
            <a:ext cx="909401" cy="4592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4" name="Shape 1414"/>
        <p:cNvGrpSpPr/>
        <p:nvPr/>
      </p:nvGrpSpPr>
      <p:grpSpPr>
        <a:xfrm>
          <a:off x="0" y="0"/>
          <a:ext cx="0" cy="0"/>
          <a:chOff x="0" y="0"/>
          <a:chExt cx="0" cy="0"/>
        </a:xfrm>
      </p:grpSpPr>
      <p:sp>
        <p:nvSpPr>
          <p:cNvPr id="1415" name="Shape 1415"/>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1416" name="Shape 1416"/>
          <p:cNvSpPr/>
          <p:nvPr/>
        </p:nvSpPr>
        <p:spPr>
          <a:xfrm>
            <a:off x="346500" y="1945925"/>
            <a:ext cx="5236572" cy="659700"/>
          </a:xfrm>
          <a:prstGeom prst="rect">
            <a:avLst/>
          </a:prstGeom>
        </p:spPr>
        <p:txBody>
          <a:bodyPr>
            <a:prstTxWarp prst="textPlain"/>
          </a:bodyPr>
          <a:lstStyle/>
          <a:p>
            <a:pPr lvl="0" algn="ctr"/>
            <a:r>
              <a:rPr b="0" i="0">
                <a:ln cap="flat" cmpd="sng" w="9525">
                  <a:solidFill>
                    <a:srgbClr val="000000"/>
                  </a:solidFill>
                  <a:prstDash val="solid"/>
                  <a:round/>
                  <a:headEnd len="med" w="med" type="none"/>
                  <a:tailEnd len="med" w="med" type="none"/>
                </a:ln>
                <a:solidFill>
                  <a:srgbClr val="000000"/>
                </a:solidFill>
                <a:latin typeface="Arial"/>
              </a:rPr>
              <a:t>Shopping Cart</a:t>
            </a:r>
          </a:p>
        </p:txBody>
      </p:sp>
      <p:sp>
        <p:nvSpPr>
          <p:cNvPr id="1417" name="Shape 1417"/>
          <p:cNvSpPr txBox="1"/>
          <p:nvPr/>
        </p:nvSpPr>
        <p:spPr>
          <a:xfrm>
            <a:off x="346500" y="2679725"/>
            <a:ext cx="6878100" cy="6597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CC4125"/>
                </a:solidFill>
              </a:rPr>
              <a:t>Customers give us money is a good reason for uptime</a:t>
            </a:r>
          </a:p>
        </p:txBody>
      </p:sp>
      <p:sp>
        <p:nvSpPr>
          <p:cNvPr id="1418" name="Shape 1418"/>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419" name="Shape 1419"/>
          <p:cNvPicPr preferRelativeResize="0"/>
          <p:nvPr/>
        </p:nvPicPr>
        <p:blipFill>
          <a:blip r:embed="rId3">
            <a:alphaModFix/>
          </a:blip>
          <a:stretch>
            <a:fillRect/>
          </a:stretch>
        </p:blipFill>
        <p:spPr>
          <a:xfrm>
            <a:off x="8159228" y="38346"/>
            <a:ext cx="909401" cy="4592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3" name="Shape 1423"/>
        <p:cNvGrpSpPr/>
        <p:nvPr/>
      </p:nvGrpSpPr>
      <p:grpSpPr>
        <a:xfrm>
          <a:off x="0" y="0"/>
          <a:ext cx="0" cy="0"/>
          <a:chOff x="0" y="0"/>
          <a:chExt cx="0" cy="0"/>
        </a:xfrm>
      </p:grpSpPr>
      <p:sp>
        <p:nvSpPr>
          <p:cNvPr id="1424" name="Shape 1424"/>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solidFill>
                  <a:srgbClr val="000000"/>
                </a:solidFill>
              </a:rPr>
              <a:t>Shopping cart use case</a:t>
            </a:r>
          </a:p>
        </p:txBody>
      </p:sp>
      <p:sp>
        <p:nvSpPr>
          <p:cNvPr id="1425" name="Shape 1425"/>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1426" name="Shape 1426"/>
          <p:cNvSpPr txBox="1"/>
          <p:nvPr/>
        </p:nvSpPr>
        <p:spPr>
          <a:xfrm>
            <a:off x="454600" y="1246900"/>
            <a:ext cx="8013900" cy="3221100"/>
          </a:xfrm>
          <a:prstGeom prst="rect">
            <a:avLst/>
          </a:prstGeom>
          <a:noFill/>
          <a:ln>
            <a:noFill/>
          </a:ln>
        </p:spPr>
        <p:txBody>
          <a:bodyPr anchorCtr="0" anchor="t" bIns="91425" lIns="91425" rIns="91425" wrap="square" tIns="91425">
            <a:noAutofit/>
          </a:bodyPr>
          <a:lstStyle/>
          <a:p>
            <a:pPr indent="-342900" lvl="0" marL="457200" rtl="0">
              <a:lnSpc>
                <a:spcPct val="150000"/>
              </a:lnSpc>
              <a:spcBef>
                <a:spcPts val="0"/>
              </a:spcBef>
              <a:spcAft>
                <a:spcPts val="0"/>
              </a:spcAft>
              <a:buClr>
                <a:srgbClr val="FF9900"/>
              </a:buClr>
              <a:buSzPct val="100000"/>
              <a:buChar char="★"/>
            </a:pPr>
            <a:r>
              <a:rPr lang="en" sz="1800"/>
              <a:t>Store shopping cart data reliably</a:t>
            </a:r>
          </a:p>
          <a:p>
            <a:pPr indent="-342900" lvl="0" marL="457200" rtl="0">
              <a:lnSpc>
                <a:spcPct val="150000"/>
              </a:lnSpc>
              <a:spcBef>
                <a:spcPts val="0"/>
              </a:spcBef>
              <a:spcAft>
                <a:spcPts val="0"/>
              </a:spcAft>
              <a:buClr>
                <a:srgbClr val="FF9900"/>
              </a:buClr>
              <a:buSzPct val="100000"/>
              <a:buChar char="★"/>
            </a:pPr>
            <a:r>
              <a:rPr lang="en" sz="1800"/>
              <a:t>Minimize (or eliminate) downtime. Multi - dc</a:t>
            </a:r>
          </a:p>
          <a:p>
            <a:pPr indent="-342900" lvl="0" marL="457200" rtl="0">
              <a:lnSpc>
                <a:spcPct val="150000"/>
              </a:lnSpc>
              <a:spcBef>
                <a:spcPts val="0"/>
              </a:spcBef>
              <a:buClr>
                <a:srgbClr val="FF9900"/>
              </a:buClr>
              <a:buSzPct val="100000"/>
              <a:buChar char="★"/>
            </a:pPr>
            <a:r>
              <a:rPr lang="en" sz="1800"/>
              <a:t>Scale for the “Big Billion Day” or “Flash Sale” problem</a:t>
            </a:r>
          </a:p>
          <a:p>
            <a:pPr lvl="0" rtl="0">
              <a:lnSpc>
                <a:spcPct val="150000"/>
              </a:lnSpc>
              <a:spcBef>
                <a:spcPts val="0"/>
              </a:spcBef>
              <a:buNone/>
            </a:pPr>
            <a:r>
              <a:t/>
            </a:r>
            <a:endParaRPr sz="1800"/>
          </a:p>
          <a:p>
            <a:pPr lvl="0" rtl="0">
              <a:lnSpc>
                <a:spcPct val="150000"/>
              </a:lnSpc>
              <a:spcBef>
                <a:spcPts val="0"/>
              </a:spcBef>
              <a:buNone/>
            </a:pPr>
            <a:r>
              <a:rPr b="1" lang="en" sz="1800">
                <a:solidFill>
                  <a:srgbClr val="FF9900"/>
                </a:solidFill>
              </a:rPr>
              <a:t>The bad</a:t>
            </a:r>
          </a:p>
          <a:p>
            <a:pPr indent="-342900" lvl="0" marL="914400" rtl="0">
              <a:lnSpc>
                <a:spcPct val="150000"/>
              </a:lnSpc>
              <a:spcBef>
                <a:spcPts val="0"/>
              </a:spcBef>
              <a:spcAft>
                <a:spcPts val="0"/>
              </a:spcAft>
              <a:buClr>
                <a:srgbClr val="FF9900"/>
              </a:buClr>
              <a:buSzPct val="100000"/>
              <a:buChar char="★"/>
            </a:pPr>
            <a:r>
              <a:rPr lang="en" sz="1800"/>
              <a:t>Every minute off - line is lost $$</a:t>
            </a:r>
          </a:p>
          <a:p>
            <a:pPr indent="-342900" lvl="0" marL="914400" rtl="0">
              <a:lnSpc>
                <a:spcPct val="150000"/>
              </a:lnSpc>
              <a:spcBef>
                <a:spcPts val="0"/>
              </a:spcBef>
              <a:buClr>
                <a:srgbClr val="FF9900"/>
              </a:buClr>
              <a:buSzPct val="100000"/>
              <a:buChar char="★"/>
            </a:pPr>
            <a:r>
              <a:rPr lang="en" sz="1800"/>
              <a:t>Online shoppers want speed!</a:t>
            </a:r>
          </a:p>
        </p:txBody>
      </p:sp>
      <p:sp>
        <p:nvSpPr>
          <p:cNvPr id="1427" name="Shape 1427"/>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428" name="Shape 1428"/>
          <p:cNvPicPr preferRelativeResize="0"/>
          <p:nvPr/>
        </p:nvPicPr>
        <p:blipFill>
          <a:blip r:embed="rId3">
            <a:alphaModFix/>
          </a:blip>
          <a:stretch>
            <a:fillRect/>
          </a:stretch>
        </p:blipFill>
        <p:spPr>
          <a:xfrm>
            <a:off x="8159228" y="38346"/>
            <a:ext cx="909401" cy="45925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2" name="Shape 1432"/>
        <p:cNvGrpSpPr/>
        <p:nvPr/>
      </p:nvGrpSpPr>
      <p:grpSpPr>
        <a:xfrm>
          <a:off x="0" y="0"/>
          <a:ext cx="0" cy="0"/>
          <a:chOff x="0" y="0"/>
          <a:chExt cx="0" cy="0"/>
        </a:xfrm>
      </p:grpSpPr>
      <p:sp>
        <p:nvSpPr>
          <p:cNvPr id="1433" name="Shape 1433"/>
          <p:cNvSpPr txBox="1"/>
          <p:nvPr>
            <p:ph idx="1" type="body"/>
          </p:nvPr>
        </p:nvSpPr>
        <p:spPr>
          <a:xfrm>
            <a:off x="381000" y="1291075"/>
            <a:ext cx="4048200" cy="3394500"/>
          </a:xfrm>
          <a:prstGeom prst="rect">
            <a:avLst/>
          </a:prstGeom>
        </p:spPr>
        <p:txBody>
          <a:bodyPr anchorCtr="0" anchor="t" bIns="91425" lIns="91425" rIns="91425" wrap="square" tIns="91425">
            <a:noAutofit/>
          </a:bodyPr>
          <a:lstStyle/>
          <a:p>
            <a:pPr indent="-342900" lvl="0" marL="457200" rtl="0">
              <a:lnSpc>
                <a:spcPct val="150000"/>
              </a:lnSpc>
              <a:spcBef>
                <a:spcPts val="0"/>
              </a:spcBef>
              <a:spcAft>
                <a:spcPts val="0"/>
              </a:spcAft>
              <a:buClr>
                <a:srgbClr val="FF9900"/>
              </a:buClr>
              <a:buSzPct val="100000"/>
              <a:buFont typeface="Arial"/>
            </a:pPr>
            <a:r>
              <a:rPr lang="en" sz="1800"/>
              <a:t>Each customer can have one or more shopping carts</a:t>
            </a:r>
          </a:p>
          <a:p>
            <a:pPr indent="-342900" lvl="0" marL="457200" rtl="0">
              <a:lnSpc>
                <a:spcPct val="150000"/>
              </a:lnSpc>
              <a:spcBef>
                <a:spcPts val="0"/>
              </a:spcBef>
              <a:spcAft>
                <a:spcPts val="0"/>
              </a:spcAft>
              <a:buClr>
                <a:srgbClr val="FF9900"/>
              </a:buClr>
              <a:buSzPct val="100000"/>
              <a:buFont typeface="Arial"/>
            </a:pPr>
            <a:r>
              <a:rPr lang="en" sz="1800"/>
              <a:t>De-normalize data for fast access</a:t>
            </a:r>
          </a:p>
          <a:p>
            <a:pPr indent="-342900" lvl="0" marL="457200" rtl="0">
              <a:lnSpc>
                <a:spcPct val="150000"/>
              </a:lnSpc>
              <a:spcBef>
                <a:spcPts val="0"/>
              </a:spcBef>
              <a:spcAft>
                <a:spcPts val="0"/>
              </a:spcAft>
              <a:buClr>
                <a:srgbClr val="FF9900"/>
              </a:buClr>
              <a:buSzPct val="100000"/>
              <a:buFont typeface="Arial"/>
            </a:pPr>
            <a:r>
              <a:rPr lang="en" sz="1800"/>
              <a:t>Shopping cart == One partition</a:t>
            </a:r>
          </a:p>
          <a:p>
            <a:pPr indent="-342900" lvl="0" marL="457200" rtl="0">
              <a:lnSpc>
                <a:spcPct val="150000"/>
              </a:lnSpc>
              <a:spcBef>
                <a:spcPts val="0"/>
              </a:spcBef>
              <a:buClr>
                <a:srgbClr val="FF9900"/>
              </a:buClr>
              <a:buSzPct val="100000"/>
              <a:buFont typeface="Arial"/>
            </a:pPr>
            <a:r>
              <a:rPr lang="en" sz="1800"/>
              <a:t>Each item a new column</a:t>
            </a:r>
          </a:p>
        </p:txBody>
      </p:sp>
      <p:sp>
        <p:nvSpPr>
          <p:cNvPr id="1434" name="Shape 1434"/>
          <p:cNvSpPr txBox="1"/>
          <p:nvPr>
            <p:ph type="title"/>
          </p:nvPr>
        </p:nvSpPr>
        <p:spPr>
          <a:xfrm>
            <a:off x="381000" y="651150"/>
            <a:ext cx="8229600" cy="549000"/>
          </a:xfrm>
          <a:prstGeom prst="rect">
            <a:avLst/>
          </a:prstGeom>
        </p:spPr>
        <p:txBody>
          <a:bodyPr anchorCtr="0" anchor="ctr" bIns="91425" lIns="91425" rIns="91425" wrap="square" tIns="91425">
            <a:noAutofit/>
          </a:bodyPr>
          <a:lstStyle/>
          <a:p>
            <a:pPr lvl="0" rtl="0" algn="ctr">
              <a:spcBef>
                <a:spcPts val="0"/>
              </a:spcBef>
              <a:buClr>
                <a:schemeClr val="dk1"/>
              </a:buClr>
              <a:buSzPct val="36666"/>
              <a:buFont typeface="Arial"/>
              <a:buNone/>
            </a:pPr>
            <a:r>
              <a:rPr b="1" lang="en" sz="3000">
                <a:solidFill>
                  <a:srgbClr val="000000"/>
                </a:solidFill>
              </a:rPr>
              <a:t>Shopping cart use case</a:t>
            </a:r>
          </a:p>
        </p:txBody>
      </p:sp>
      <p:sp>
        <p:nvSpPr>
          <p:cNvPr id="1435" name="Shape 1435"/>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graphicFrame>
        <p:nvGraphicFramePr>
          <p:cNvPr id="1436" name="Shape 1436"/>
          <p:cNvGraphicFramePr/>
          <p:nvPr/>
        </p:nvGraphicFramePr>
        <p:xfrm>
          <a:off x="4445150" y="1568175"/>
          <a:ext cx="3000000" cy="3000000"/>
        </p:xfrm>
        <a:graphic>
          <a:graphicData uri="http://schemas.openxmlformats.org/drawingml/2006/table">
            <a:tbl>
              <a:tblPr>
                <a:noFill/>
                <a:tableStyleId>{829A4302-AF57-4D70-B0CE-0EED007791B2}</a:tableStyleId>
              </a:tblPr>
              <a:tblGrid>
                <a:gridCol w="1080250"/>
                <a:gridCol w="1080250"/>
                <a:gridCol w="2452175"/>
              </a:tblGrid>
              <a:tr h="257175">
                <a:tc gridSpan="2">
                  <a:txBody>
                    <a:bodyPr>
                      <a:noAutofit/>
                    </a:bodyPr>
                    <a:lstStyle/>
                    <a:p>
                      <a:pPr lvl="0" rtl="0" algn="ctr">
                        <a:lnSpc>
                          <a:spcPct val="115000"/>
                        </a:lnSpc>
                        <a:spcBef>
                          <a:spcPts val="0"/>
                        </a:spcBef>
                        <a:buNone/>
                      </a:pPr>
                      <a:r>
                        <a:rPr b="1" lang="en">
                          <a:solidFill>
                            <a:srgbClr val="FF9900"/>
                          </a:solidFill>
                        </a:rPr>
                        <a:t>Partition key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a:txBody>
                    <a:bodyPr>
                      <a:noAutofit/>
                    </a:bodyPr>
                    <a:lstStyle/>
                    <a:p>
                      <a:pPr lvl="0" rtl="0" algn="ctr">
                        <a:lnSpc>
                          <a:spcPct val="115000"/>
                        </a:lnSpc>
                        <a:spcBef>
                          <a:spcPts val="0"/>
                        </a:spcBef>
                        <a:buNone/>
                      </a:pPr>
                      <a:r>
                        <a:rPr lang="en"/>
                        <a:t>Wide Row</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33375">
                <a:tc>
                  <a:txBody>
                    <a:bodyPr>
                      <a:noAutofit/>
                    </a:bodyPr>
                    <a:lstStyle/>
                    <a:p>
                      <a:pPr lvl="0" rtl="0">
                        <a:lnSpc>
                          <a:spcPct val="115000"/>
                        </a:lnSpc>
                        <a:spcBef>
                          <a:spcPts val="0"/>
                        </a:spcBef>
                        <a:buNone/>
                      </a:pPr>
                      <a:r>
                        <a:rPr lang="en">
                          <a:solidFill>
                            <a:srgbClr val="FF9900"/>
                          </a:solidFill>
                        </a:rPr>
                        <a:t>User name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a:solidFill>
                            <a:srgbClr val="FF9900"/>
                          </a:solidFill>
                        </a:rPr>
                        <a:t>Cart ID</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000"/>
                        <a:t>{'Related':'Timex foot pod',</a:t>
                      </a:r>
                    </a:p>
                    <a:p>
                      <a:pPr lvl="0" rtl="0">
                        <a:lnSpc>
                          <a:spcPct val="115000"/>
                        </a:lnSpc>
                        <a:spcBef>
                          <a:spcPts val="0"/>
                        </a:spcBef>
                        <a:buNone/>
                      </a:pPr>
                      <a:r>
                        <a:rPr lang="en" sz="1000"/>
                        <a:t>'Volume Discount':'25'}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
        <p:nvSpPr>
          <p:cNvPr id="1437" name="Shape 1437"/>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438" name="Shape 1438"/>
          <p:cNvPicPr preferRelativeResize="0"/>
          <p:nvPr/>
        </p:nvPicPr>
        <p:blipFill>
          <a:blip r:embed="rId3">
            <a:alphaModFix/>
          </a:blip>
          <a:stretch>
            <a:fillRect/>
          </a:stretch>
        </p:blipFill>
        <p:spPr>
          <a:xfrm>
            <a:off x="8159228" y="38346"/>
            <a:ext cx="909401" cy="4592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2" name="Shape 1442"/>
        <p:cNvGrpSpPr/>
        <p:nvPr/>
      </p:nvGrpSpPr>
      <p:grpSpPr>
        <a:xfrm>
          <a:off x="0" y="0"/>
          <a:ext cx="0" cy="0"/>
          <a:chOff x="0" y="0"/>
          <a:chExt cx="0" cy="0"/>
        </a:xfrm>
      </p:grpSpPr>
      <p:sp>
        <p:nvSpPr>
          <p:cNvPr id="1443" name="Shape 1443"/>
          <p:cNvSpPr txBox="1"/>
          <p:nvPr>
            <p:ph idx="1" type="body"/>
          </p:nvPr>
        </p:nvSpPr>
        <p:spPr>
          <a:xfrm>
            <a:off x="116900" y="1533650"/>
            <a:ext cx="9027000" cy="3324000"/>
          </a:xfrm>
          <a:prstGeom prst="rect">
            <a:avLst/>
          </a:prstGeom>
        </p:spPr>
        <p:txBody>
          <a:bodyPr anchorCtr="0" anchor="t" bIns="91425" lIns="91425" rIns="91425" wrap="square" tIns="91425">
            <a:noAutofit/>
          </a:bodyPr>
          <a:lstStyle/>
          <a:p>
            <a:pPr lvl="0" rtl="0">
              <a:spcBef>
                <a:spcPts val="0"/>
              </a:spcBef>
              <a:buClr>
                <a:schemeClr val="dk1"/>
              </a:buClr>
              <a:buSzPct val="78571"/>
              <a:buFont typeface="Arial"/>
              <a:buNone/>
            </a:pPr>
            <a:r>
              <a:rPr b="1" lang="en" sz="1400"/>
              <a:t>CREATE TABLE</a:t>
            </a:r>
            <a:r>
              <a:rPr lang="en" sz="1400"/>
              <a:t> shopping_cart (</a:t>
            </a:r>
          </a:p>
          <a:p>
            <a:pPr lvl="0" rtl="0">
              <a:spcBef>
                <a:spcPts val="0"/>
              </a:spcBef>
              <a:buClr>
                <a:schemeClr val="dk1"/>
              </a:buClr>
              <a:buSzPct val="78571"/>
              <a:buFont typeface="Arial"/>
              <a:buNone/>
            </a:pPr>
            <a:r>
              <a:rPr lang="en" sz="1400"/>
              <a:t> username varchar,</a:t>
            </a:r>
          </a:p>
          <a:p>
            <a:pPr lvl="0" rtl="0">
              <a:spcBef>
                <a:spcPts val="0"/>
              </a:spcBef>
              <a:buClr>
                <a:schemeClr val="dk1"/>
              </a:buClr>
              <a:buSzPct val="78571"/>
              <a:buFont typeface="Arial"/>
              <a:buNone/>
            </a:pPr>
            <a:r>
              <a:rPr lang="en" sz="1400"/>
              <a:t> cart_name text</a:t>
            </a:r>
          </a:p>
          <a:p>
            <a:pPr lvl="0" rtl="0">
              <a:spcBef>
                <a:spcPts val="0"/>
              </a:spcBef>
              <a:buClr>
                <a:schemeClr val="dk1"/>
              </a:buClr>
              <a:buSzPct val="78571"/>
              <a:buFont typeface="Arial"/>
              <a:buNone/>
            </a:pPr>
            <a:r>
              <a:rPr lang="en" sz="1400"/>
              <a:t> item_id int,</a:t>
            </a:r>
          </a:p>
          <a:p>
            <a:pPr lvl="0" rtl="0">
              <a:spcBef>
                <a:spcPts val="0"/>
              </a:spcBef>
              <a:buClr>
                <a:schemeClr val="dk1"/>
              </a:buClr>
              <a:buSzPct val="78571"/>
              <a:buFont typeface="Arial"/>
              <a:buNone/>
            </a:pPr>
            <a:r>
              <a:rPr lang="en" sz="1400"/>
              <a:t> item_name varchar,</a:t>
            </a:r>
          </a:p>
          <a:p>
            <a:pPr lvl="0" rtl="0">
              <a:spcBef>
                <a:spcPts val="0"/>
              </a:spcBef>
              <a:buClr>
                <a:schemeClr val="dk1"/>
              </a:buClr>
              <a:buSzPct val="78571"/>
              <a:buFont typeface="Arial"/>
              <a:buNone/>
            </a:pPr>
            <a:r>
              <a:rPr lang="en" sz="1400"/>
              <a:t> description varchar,</a:t>
            </a:r>
          </a:p>
          <a:p>
            <a:pPr lvl="0" rtl="0">
              <a:spcBef>
                <a:spcPts val="0"/>
              </a:spcBef>
              <a:buClr>
                <a:schemeClr val="dk1"/>
              </a:buClr>
              <a:buSzPct val="78571"/>
              <a:buFont typeface="Arial"/>
              <a:buNone/>
            </a:pPr>
            <a:r>
              <a:rPr lang="en" sz="1400"/>
              <a:t> price float,</a:t>
            </a:r>
          </a:p>
          <a:p>
            <a:pPr lvl="0" rtl="0">
              <a:spcBef>
                <a:spcPts val="0"/>
              </a:spcBef>
              <a:buClr>
                <a:schemeClr val="dk1"/>
              </a:buClr>
              <a:buSzPct val="78571"/>
              <a:buFont typeface="Arial"/>
              <a:buNone/>
            </a:pPr>
            <a:r>
              <a:rPr lang="en" sz="1400"/>
              <a:t> item_detail map &lt;varchar,varchar&gt;</a:t>
            </a:r>
          </a:p>
          <a:p>
            <a:pPr lvl="0" rtl="0">
              <a:spcBef>
                <a:spcPts val="0"/>
              </a:spcBef>
              <a:buNone/>
            </a:pPr>
            <a:r>
              <a:rPr lang="en" sz="1400"/>
              <a:t> PARTITION KEY ((</a:t>
            </a:r>
            <a:r>
              <a:rPr lang="en" sz="1400">
                <a:solidFill>
                  <a:srgbClr val="FF9900"/>
                </a:solidFill>
              </a:rPr>
              <a:t>username,cart_name</a:t>
            </a:r>
            <a:r>
              <a:rPr lang="en" sz="1400"/>
              <a:t>),</a:t>
            </a:r>
          </a:p>
          <a:p>
            <a:pPr indent="-209550" lvl="0" marL="800100" rtl="0">
              <a:spcBef>
                <a:spcPts val="0"/>
              </a:spcBef>
              <a:buClr>
                <a:schemeClr val="dk1"/>
              </a:buClr>
              <a:buSzPct val="78571"/>
              <a:buFont typeface="Arial"/>
              <a:buNone/>
            </a:pPr>
            <a:r>
              <a:rPr b="1" lang="en" sz="1400">
                <a:solidFill>
                  <a:srgbClr val="0000FF"/>
                </a:solidFill>
              </a:rPr>
              <a:t>item_id</a:t>
            </a:r>
            <a:r>
              <a:rPr lang="en" sz="1400"/>
              <a:t>)</a:t>
            </a:r>
          </a:p>
          <a:p>
            <a:pPr lvl="0" rtl="0">
              <a:spcBef>
                <a:spcPts val="0"/>
              </a:spcBef>
              <a:buClr>
                <a:schemeClr val="dk1"/>
              </a:buClr>
              <a:buSzPct val="78571"/>
              <a:buFont typeface="Arial"/>
              <a:buNone/>
            </a:pPr>
            <a:r>
              <a:rPr lang="en" sz="1400"/>
              <a:t>);</a:t>
            </a:r>
          </a:p>
          <a:p>
            <a:pPr lvl="0" rtl="0">
              <a:spcBef>
                <a:spcPts val="0"/>
              </a:spcBef>
              <a:buNone/>
            </a:pPr>
            <a:r>
              <a:t/>
            </a:r>
            <a:endParaRPr/>
          </a:p>
        </p:txBody>
      </p:sp>
      <p:sp>
        <p:nvSpPr>
          <p:cNvPr id="1444" name="Shape 1444"/>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1445" name="Shape 1445"/>
          <p:cNvSpPr txBox="1"/>
          <p:nvPr/>
        </p:nvSpPr>
        <p:spPr>
          <a:xfrm>
            <a:off x="4576425" y="1533650"/>
            <a:ext cx="4429200" cy="3844500"/>
          </a:xfrm>
          <a:prstGeom prst="rect">
            <a:avLst/>
          </a:prstGeom>
          <a:noFill/>
          <a:ln>
            <a:noFill/>
          </a:ln>
        </p:spPr>
        <p:txBody>
          <a:bodyPr anchorCtr="0" anchor="t" bIns="91425" lIns="91425" rIns="91425" wrap="square" tIns="91425">
            <a:noAutofit/>
          </a:bodyPr>
          <a:lstStyle/>
          <a:p>
            <a:pPr lvl="0" rtl="0">
              <a:lnSpc>
                <a:spcPct val="150000"/>
              </a:lnSpc>
              <a:spcBef>
                <a:spcPts val="0"/>
              </a:spcBef>
              <a:buClr>
                <a:schemeClr val="dk1"/>
              </a:buClr>
              <a:buSzPct val="78571"/>
              <a:buFont typeface="Arial"/>
              <a:buNone/>
            </a:pPr>
            <a:r>
              <a:rPr b="1" lang="en"/>
              <a:t>INSERT INTO</a:t>
            </a:r>
            <a:r>
              <a:rPr lang="en"/>
              <a:t> shopping_cart</a:t>
            </a:r>
          </a:p>
          <a:p>
            <a:pPr lvl="0" rtl="0">
              <a:lnSpc>
                <a:spcPct val="150000"/>
              </a:lnSpc>
              <a:spcBef>
                <a:spcPts val="0"/>
              </a:spcBef>
              <a:buClr>
                <a:schemeClr val="dk1"/>
              </a:buClr>
              <a:buSzPct val="78571"/>
              <a:buFont typeface="Arial"/>
              <a:buNone/>
            </a:pPr>
            <a:r>
              <a:rPr lang="en"/>
              <a:t>(username,cart_name,item_id,item_name,description,price,item_detail)</a:t>
            </a:r>
          </a:p>
          <a:p>
            <a:pPr lvl="0" rtl="0">
              <a:lnSpc>
                <a:spcPct val="150000"/>
              </a:lnSpc>
              <a:spcBef>
                <a:spcPts val="0"/>
              </a:spcBef>
              <a:buClr>
                <a:schemeClr val="dk1"/>
              </a:buClr>
              <a:buSzPct val="78571"/>
              <a:buFont typeface="Arial"/>
              <a:buNone/>
            </a:pPr>
            <a:r>
              <a:rPr lang="en"/>
              <a:t>VALUES (</a:t>
            </a:r>
            <a:r>
              <a:rPr lang="en">
                <a:solidFill>
                  <a:srgbClr val="FF9900"/>
                </a:solidFill>
              </a:rPr>
              <a:t>'XyZ','Gadgets I want',</a:t>
            </a:r>
            <a:r>
              <a:rPr lang="en"/>
              <a:t>9748575,'Polaris Foot</a:t>
            </a:r>
          </a:p>
          <a:p>
            <a:pPr lvl="0" rtl="0">
              <a:lnSpc>
                <a:spcPct val="150000"/>
              </a:lnSpc>
              <a:spcBef>
                <a:spcPts val="0"/>
              </a:spcBef>
              <a:buClr>
                <a:schemeClr val="dk1"/>
              </a:buClr>
              <a:buSzPct val="78571"/>
              <a:buFont typeface="Arial"/>
              <a:buNone/>
            </a:pPr>
            <a:r>
              <a:rPr lang="en"/>
              <a:t>Pod','Bluetooth Smart foot pod',64.00</a:t>
            </a:r>
          </a:p>
          <a:p>
            <a:pPr lvl="0" rtl="0">
              <a:lnSpc>
                <a:spcPct val="150000"/>
              </a:lnSpc>
              <a:spcBef>
                <a:spcPts val="0"/>
              </a:spcBef>
              <a:buClr>
                <a:schemeClr val="dk1"/>
              </a:buClr>
              <a:buSzPct val="78571"/>
              <a:buFont typeface="Arial"/>
              <a:buNone/>
            </a:pPr>
            <a:r>
              <a:rPr b="1" lang="en">
                <a:solidFill>
                  <a:srgbClr val="0000FF"/>
                </a:solidFill>
              </a:rPr>
              <a:t>{'Related':'Timex foot pod',</a:t>
            </a:r>
          </a:p>
          <a:p>
            <a:pPr lvl="0" rtl="0">
              <a:lnSpc>
                <a:spcPct val="150000"/>
              </a:lnSpc>
              <a:spcBef>
                <a:spcPts val="0"/>
              </a:spcBef>
              <a:buClr>
                <a:schemeClr val="dk1"/>
              </a:buClr>
              <a:buSzPct val="78571"/>
              <a:buFont typeface="Arial"/>
              <a:buNone/>
            </a:pPr>
            <a:r>
              <a:rPr b="1" lang="en">
                <a:solidFill>
                  <a:srgbClr val="0000FF"/>
                </a:solidFill>
              </a:rPr>
              <a:t>'Volume Discount':'25'}</a:t>
            </a:r>
            <a:r>
              <a:rPr lang="en"/>
              <a:t>);</a:t>
            </a:r>
          </a:p>
          <a:p>
            <a:pPr lvl="0" rtl="0">
              <a:spcBef>
                <a:spcPts val="0"/>
              </a:spcBef>
              <a:buNone/>
            </a:pPr>
            <a:r>
              <a:t/>
            </a:r>
            <a:endParaRPr/>
          </a:p>
        </p:txBody>
      </p:sp>
      <p:sp>
        <p:nvSpPr>
          <p:cNvPr id="1446" name="Shape 1446"/>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solidFill>
                  <a:srgbClr val="000000"/>
                </a:solidFill>
              </a:rPr>
              <a:t>Shopping cart use case</a:t>
            </a:r>
          </a:p>
        </p:txBody>
      </p:sp>
      <p:sp>
        <p:nvSpPr>
          <p:cNvPr id="1447" name="Shape 1447"/>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448" name="Shape 1448"/>
          <p:cNvPicPr preferRelativeResize="0"/>
          <p:nvPr/>
        </p:nvPicPr>
        <p:blipFill>
          <a:blip r:embed="rId3">
            <a:alphaModFix/>
          </a:blip>
          <a:stretch>
            <a:fillRect/>
          </a:stretch>
        </p:blipFill>
        <p:spPr>
          <a:xfrm>
            <a:off x="8159228" y="38346"/>
            <a:ext cx="909401" cy="4592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2" name="Shape 1452"/>
        <p:cNvGrpSpPr/>
        <p:nvPr/>
      </p:nvGrpSpPr>
      <p:grpSpPr>
        <a:xfrm>
          <a:off x="0" y="0"/>
          <a:ext cx="0" cy="0"/>
          <a:chOff x="0" y="0"/>
          <a:chExt cx="0" cy="0"/>
        </a:xfrm>
      </p:grpSpPr>
      <p:sp>
        <p:nvSpPr>
          <p:cNvPr id="1453" name="Shape 1453"/>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1454" name="Shape 1454"/>
          <p:cNvSpPr/>
          <p:nvPr/>
        </p:nvSpPr>
        <p:spPr>
          <a:xfrm>
            <a:off x="346500" y="2083375"/>
            <a:ext cx="6206710" cy="528174"/>
          </a:xfrm>
          <a:prstGeom prst="rect">
            <a:avLst/>
          </a:prstGeom>
        </p:spPr>
        <p:txBody>
          <a:bodyPr>
            <a:prstTxWarp prst="textPlain"/>
          </a:bodyPr>
          <a:lstStyle/>
          <a:p>
            <a:pPr lvl="0" algn="ctr"/>
            <a:r>
              <a:rPr b="0" i="0">
                <a:ln cap="flat" cmpd="sng" w="9525">
                  <a:solidFill>
                    <a:srgbClr val="000000"/>
                  </a:solidFill>
                  <a:prstDash val="solid"/>
                  <a:round/>
                  <a:headEnd len="med" w="med" type="none"/>
                  <a:tailEnd len="med" w="med" type="none"/>
                </a:ln>
                <a:solidFill>
                  <a:srgbClr val="000000"/>
                </a:solidFill>
                <a:latin typeface="Arial"/>
              </a:rPr>
              <a:t>User Activity Tracking</a:t>
            </a:r>
          </a:p>
        </p:txBody>
      </p:sp>
      <p:sp>
        <p:nvSpPr>
          <p:cNvPr id="1455" name="Shape 1455"/>
          <p:cNvSpPr txBox="1"/>
          <p:nvPr/>
        </p:nvSpPr>
        <p:spPr>
          <a:xfrm>
            <a:off x="346500" y="2679725"/>
            <a:ext cx="6878100" cy="6597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CC4125"/>
                </a:solidFill>
              </a:rPr>
              <a:t>Watching users, making decisions. </a:t>
            </a:r>
          </a:p>
        </p:txBody>
      </p:sp>
      <p:sp>
        <p:nvSpPr>
          <p:cNvPr id="1456" name="Shape 1456"/>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457" name="Shape 1457"/>
          <p:cNvPicPr preferRelativeResize="0"/>
          <p:nvPr/>
        </p:nvPicPr>
        <p:blipFill>
          <a:blip r:embed="rId3">
            <a:alphaModFix/>
          </a:blip>
          <a:stretch>
            <a:fillRect/>
          </a:stretch>
        </p:blipFill>
        <p:spPr>
          <a:xfrm>
            <a:off x="8159228" y="38346"/>
            <a:ext cx="909401" cy="4592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1" name="Shape 1461"/>
        <p:cNvGrpSpPr/>
        <p:nvPr/>
      </p:nvGrpSpPr>
      <p:grpSpPr>
        <a:xfrm>
          <a:off x="0" y="0"/>
          <a:ext cx="0" cy="0"/>
          <a:chOff x="0" y="0"/>
          <a:chExt cx="0" cy="0"/>
        </a:xfrm>
      </p:grpSpPr>
      <p:sp>
        <p:nvSpPr>
          <p:cNvPr id="1462" name="Shape 1462"/>
          <p:cNvSpPr txBox="1"/>
          <p:nvPr>
            <p:ph idx="1" type="body"/>
          </p:nvPr>
        </p:nvSpPr>
        <p:spPr>
          <a:xfrm>
            <a:off x="381000" y="1200150"/>
            <a:ext cx="8229600" cy="3394500"/>
          </a:xfrm>
          <a:prstGeom prst="rect">
            <a:avLst/>
          </a:prstGeom>
        </p:spPr>
        <p:txBody>
          <a:bodyPr anchorCtr="0" anchor="t" bIns="91425" lIns="91425" rIns="91425" wrap="square" tIns="91425">
            <a:noAutofit/>
          </a:bodyPr>
          <a:lstStyle/>
          <a:p>
            <a:pPr indent="-342900" lvl="0" marL="457200" rtl="0">
              <a:lnSpc>
                <a:spcPct val="150000"/>
              </a:lnSpc>
              <a:spcBef>
                <a:spcPts val="0"/>
              </a:spcBef>
              <a:spcAft>
                <a:spcPts val="0"/>
              </a:spcAft>
              <a:buClr>
                <a:srgbClr val="FF9900"/>
              </a:buClr>
              <a:buSzPct val="100000"/>
              <a:buFont typeface="Arial"/>
            </a:pPr>
            <a:r>
              <a:rPr lang="en" sz="1800"/>
              <a:t>React to user input in real time</a:t>
            </a:r>
          </a:p>
          <a:p>
            <a:pPr indent="-342900" lvl="0" marL="457200" rtl="0">
              <a:lnSpc>
                <a:spcPct val="150000"/>
              </a:lnSpc>
              <a:spcBef>
                <a:spcPts val="0"/>
              </a:spcBef>
              <a:spcAft>
                <a:spcPts val="0"/>
              </a:spcAft>
              <a:buClr>
                <a:srgbClr val="FF9900"/>
              </a:buClr>
              <a:buSzPct val="100000"/>
              <a:buFont typeface="Arial"/>
            </a:pPr>
            <a:r>
              <a:rPr lang="en" sz="1800"/>
              <a:t>Support for multiple application pods</a:t>
            </a:r>
          </a:p>
          <a:p>
            <a:pPr indent="-342900" lvl="0" marL="457200" rtl="0">
              <a:lnSpc>
                <a:spcPct val="150000"/>
              </a:lnSpc>
              <a:spcBef>
                <a:spcPts val="0"/>
              </a:spcBef>
              <a:buClr>
                <a:srgbClr val="FF9900"/>
              </a:buClr>
              <a:buSzPct val="100000"/>
              <a:buFont typeface="Arial"/>
            </a:pPr>
            <a:r>
              <a:rPr lang="en" sz="1800"/>
              <a:t>Scale for speed</a:t>
            </a:r>
          </a:p>
          <a:p>
            <a:pPr indent="-69850" lvl="0" marL="0" rtl="0">
              <a:lnSpc>
                <a:spcPct val="150000"/>
              </a:lnSpc>
              <a:spcBef>
                <a:spcPts val="0"/>
              </a:spcBef>
              <a:buClr>
                <a:schemeClr val="dk1"/>
              </a:buClr>
              <a:buSzPct val="61111"/>
              <a:buFont typeface="Arial"/>
              <a:buNone/>
            </a:pPr>
            <a:r>
              <a:t/>
            </a:r>
            <a:endParaRPr sz="1800"/>
          </a:p>
          <a:p>
            <a:pPr indent="-69850" lvl="0" marL="0" rtl="0">
              <a:lnSpc>
                <a:spcPct val="150000"/>
              </a:lnSpc>
              <a:spcBef>
                <a:spcPts val="0"/>
              </a:spcBef>
              <a:buClr>
                <a:schemeClr val="dk1"/>
              </a:buClr>
              <a:buSzPct val="61111"/>
              <a:buFont typeface="Arial"/>
              <a:buNone/>
            </a:pPr>
            <a:r>
              <a:rPr b="1" lang="en" sz="1800">
                <a:solidFill>
                  <a:srgbClr val="FF9900"/>
                </a:solidFill>
              </a:rPr>
              <a:t>The bad</a:t>
            </a:r>
          </a:p>
          <a:p>
            <a:pPr indent="-342900" lvl="0" marL="914400" rtl="0">
              <a:lnSpc>
                <a:spcPct val="150000"/>
              </a:lnSpc>
              <a:spcBef>
                <a:spcPts val="0"/>
              </a:spcBef>
              <a:buClr>
                <a:srgbClr val="FF9900"/>
              </a:buClr>
              <a:buSzPct val="100000"/>
              <a:buFont typeface="Arial"/>
            </a:pPr>
            <a:r>
              <a:rPr lang="en" sz="1800"/>
              <a:t>Losing interactions is costly</a:t>
            </a:r>
          </a:p>
        </p:txBody>
      </p:sp>
      <p:sp>
        <p:nvSpPr>
          <p:cNvPr id="1463" name="Shape 1463"/>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solidFill>
                  <a:srgbClr val="000000"/>
                </a:solidFill>
              </a:rPr>
              <a:t>User Activity use case</a:t>
            </a:r>
          </a:p>
        </p:txBody>
      </p:sp>
      <p:sp>
        <p:nvSpPr>
          <p:cNvPr id="1464" name="Shape 1464"/>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1465" name="Shape 146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466" name="Shape 1466"/>
          <p:cNvPicPr preferRelativeResize="0"/>
          <p:nvPr/>
        </p:nvPicPr>
        <p:blipFill>
          <a:blip r:embed="rId3">
            <a:alphaModFix/>
          </a:blip>
          <a:stretch>
            <a:fillRect/>
          </a:stretch>
        </p:blipFill>
        <p:spPr>
          <a:xfrm>
            <a:off x="8159228" y="38346"/>
            <a:ext cx="909401" cy="4592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Shape 1471"/>
          <p:cNvSpPr txBox="1"/>
          <p:nvPr>
            <p:ph idx="1" type="body"/>
          </p:nvPr>
        </p:nvSpPr>
        <p:spPr>
          <a:xfrm>
            <a:off x="381000" y="1200150"/>
            <a:ext cx="3762300" cy="3394500"/>
          </a:xfrm>
          <a:prstGeom prst="rect">
            <a:avLst/>
          </a:prstGeom>
        </p:spPr>
        <p:txBody>
          <a:bodyPr anchorCtr="0" anchor="t" bIns="91425" lIns="91425" rIns="91425" wrap="square" tIns="91425">
            <a:noAutofit/>
          </a:bodyPr>
          <a:lstStyle/>
          <a:p>
            <a:pPr indent="-342900" lvl="0" marL="457200" rtl="0">
              <a:lnSpc>
                <a:spcPct val="150000"/>
              </a:lnSpc>
              <a:spcBef>
                <a:spcPts val="0"/>
              </a:spcBef>
              <a:spcAft>
                <a:spcPts val="0"/>
              </a:spcAft>
              <a:buClr>
                <a:srgbClr val="FF9900"/>
              </a:buClr>
              <a:buSzPct val="100000"/>
              <a:buFont typeface="Arial"/>
            </a:pPr>
            <a:r>
              <a:rPr lang="en" sz="1800"/>
              <a:t>Interaction points stored per user in short table</a:t>
            </a:r>
          </a:p>
          <a:p>
            <a:pPr indent="-342900" lvl="0" marL="457200" rtl="0">
              <a:lnSpc>
                <a:spcPct val="150000"/>
              </a:lnSpc>
              <a:spcBef>
                <a:spcPts val="0"/>
              </a:spcBef>
              <a:spcAft>
                <a:spcPts val="0"/>
              </a:spcAft>
              <a:buClr>
                <a:srgbClr val="FF9900"/>
              </a:buClr>
              <a:buSzPct val="100000"/>
              <a:buFont typeface="Arial"/>
            </a:pPr>
            <a:r>
              <a:rPr lang="en" sz="1800"/>
              <a:t>Long term interaction stored in similar table with date partition</a:t>
            </a:r>
          </a:p>
          <a:p>
            <a:pPr indent="-342900" lvl="0" marL="457200" rtl="0">
              <a:lnSpc>
                <a:spcPct val="150000"/>
              </a:lnSpc>
              <a:spcBef>
                <a:spcPts val="0"/>
              </a:spcBef>
              <a:spcAft>
                <a:spcPts val="0"/>
              </a:spcAft>
              <a:buClr>
                <a:srgbClr val="FF9900"/>
              </a:buClr>
              <a:buSzPct val="100000"/>
              <a:buFont typeface="Arial"/>
            </a:pPr>
            <a:r>
              <a:rPr lang="en" sz="1800"/>
              <a:t>Process long term later using batch</a:t>
            </a:r>
          </a:p>
          <a:p>
            <a:pPr indent="-342900" lvl="0" marL="457200" rtl="0">
              <a:lnSpc>
                <a:spcPct val="150000"/>
              </a:lnSpc>
              <a:spcBef>
                <a:spcPts val="0"/>
              </a:spcBef>
              <a:buClr>
                <a:srgbClr val="FF9900"/>
              </a:buClr>
              <a:buSzPct val="100000"/>
              <a:buFont typeface="Arial"/>
            </a:pPr>
            <a:r>
              <a:rPr lang="en" sz="1800"/>
              <a:t>Reverse time series to get last N items</a:t>
            </a:r>
          </a:p>
        </p:txBody>
      </p:sp>
      <p:sp>
        <p:nvSpPr>
          <p:cNvPr id="1472" name="Shape 1472"/>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solidFill>
                  <a:srgbClr val="000000"/>
                </a:solidFill>
              </a:rPr>
              <a:t>User Activity use case</a:t>
            </a:r>
          </a:p>
        </p:txBody>
      </p:sp>
      <p:sp>
        <p:nvSpPr>
          <p:cNvPr id="1473" name="Shape 1473"/>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pic>
        <p:nvPicPr>
          <p:cNvPr descr="Cassandra user Tracking.png" id="1474" name="Shape 1474"/>
          <p:cNvPicPr preferRelativeResize="0"/>
          <p:nvPr/>
        </p:nvPicPr>
        <p:blipFill>
          <a:blip r:embed="rId3">
            <a:alphaModFix/>
          </a:blip>
          <a:stretch>
            <a:fillRect/>
          </a:stretch>
        </p:blipFill>
        <p:spPr>
          <a:xfrm>
            <a:off x="4143300" y="1099575"/>
            <a:ext cx="5000699" cy="3050425"/>
          </a:xfrm>
          <a:prstGeom prst="rect">
            <a:avLst/>
          </a:prstGeom>
          <a:noFill/>
          <a:ln>
            <a:noFill/>
          </a:ln>
        </p:spPr>
      </p:pic>
      <p:sp>
        <p:nvSpPr>
          <p:cNvPr id="1475" name="Shape 147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476" name="Shape 1476"/>
          <p:cNvPicPr preferRelativeResize="0"/>
          <p:nvPr/>
        </p:nvPicPr>
        <p:blipFill>
          <a:blip r:embed="rId4">
            <a:alphaModFix/>
          </a:blip>
          <a:stretch>
            <a:fillRect/>
          </a:stretch>
        </p:blipFill>
        <p:spPr>
          <a:xfrm>
            <a:off x="8159228" y="38346"/>
            <a:ext cx="909401" cy="459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5" name="Shape 365"/>
        <p:cNvGrpSpPr/>
        <p:nvPr/>
      </p:nvGrpSpPr>
      <p:grpSpPr>
        <a:xfrm>
          <a:off x="0" y="0"/>
          <a:ext cx="0" cy="0"/>
          <a:chOff x="0" y="0"/>
          <a:chExt cx="0" cy="0"/>
        </a:xfrm>
      </p:grpSpPr>
      <p:pic>
        <p:nvPicPr>
          <p:cNvPr id="366" name="Shape 366"/>
          <p:cNvPicPr preferRelativeResize="0"/>
          <p:nvPr/>
        </p:nvPicPr>
        <p:blipFill>
          <a:blip r:embed="rId3">
            <a:alphaModFix/>
          </a:blip>
          <a:stretch>
            <a:fillRect/>
          </a:stretch>
        </p:blipFill>
        <p:spPr>
          <a:xfrm>
            <a:off x="2675477" y="699993"/>
            <a:ext cx="4707700" cy="4115125"/>
          </a:xfrm>
          <a:prstGeom prst="rect">
            <a:avLst/>
          </a:prstGeom>
          <a:noFill/>
          <a:ln>
            <a:noFill/>
          </a:ln>
        </p:spPr>
      </p:pic>
      <p:sp>
        <p:nvSpPr>
          <p:cNvPr id="367" name="Shape 367"/>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368" name="Shape 368"/>
          <p:cNvPicPr preferRelativeResize="0"/>
          <p:nvPr/>
        </p:nvPicPr>
        <p:blipFill>
          <a:blip r:embed="rId4">
            <a:alphaModFix/>
          </a:blip>
          <a:stretch>
            <a:fillRect/>
          </a:stretch>
        </p:blipFill>
        <p:spPr>
          <a:xfrm>
            <a:off x="8598416" y="14130"/>
            <a:ext cx="529875" cy="529875"/>
          </a:xfrm>
          <a:prstGeom prst="rect">
            <a:avLst/>
          </a:prstGeom>
          <a:noFill/>
          <a:ln>
            <a:noFill/>
          </a:ln>
        </p:spPr>
      </p:pic>
      <p:pic>
        <p:nvPicPr>
          <p:cNvPr id="369" name="Shape 369"/>
          <p:cNvPicPr preferRelativeResize="0"/>
          <p:nvPr/>
        </p:nvPicPr>
        <p:blipFill>
          <a:blip r:embed="rId5">
            <a:alphaModFix/>
          </a:blip>
          <a:stretch>
            <a:fillRect/>
          </a:stretch>
        </p:blipFill>
        <p:spPr>
          <a:xfrm>
            <a:off x="979026" y="774125"/>
            <a:ext cx="1918500" cy="1738641"/>
          </a:xfrm>
          <a:prstGeom prst="rect">
            <a:avLst/>
          </a:prstGeom>
          <a:noFill/>
          <a:ln>
            <a:noFill/>
          </a:ln>
        </p:spPr>
      </p:pic>
      <p:sp>
        <p:nvSpPr>
          <p:cNvPr id="370" name="Shape 370"/>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0" name="Shape 1480"/>
        <p:cNvGrpSpPr/>
        <p:nvPr/>
      </p:nvGrpSpPr>
      <p:grpSpPr>
        <a:xfrm>
          <a:off x="0" y="0"/>
          <a:ext cx="0" cy="0"/>
          <a:chOff x="0" y="0"/>
          <a:chExt cx="0" cy="0"/>
        </a:xfrm>
      </p:grpSpPr>
      <p:sp>
        <p:nvSpPr>
          <p:cNvPr id="1481" name="Shape 1481"/>
          <p:cNvSpPr txBox="1"/>
          <p:nvPr>
            <p:ph idx="1" type="body"/>
          </p:nvPr>
        </p:nvSpPr>
        <p:spPr>
          <a:xfrm>
            <a:off x="381000" y="936200"/>
            <a:ext cx="8229600" cy="3921900"/>
          </a:xfrm>
          <a:prstGeom prst="rect">
            <a:avLst/>
          </a:prstGeom>
        </p:spPr>
        <p:txBody>
          <a:bodyPr anchorCtr="0" anchor="t" bIns="91425" lIns="91425" rIns="91425" wrap="square" tIns="91425">
            <a:noAutofit/>
          </a:bodyPr>
          <a:lstStyle/>
          <a:p>
            <a:pPr indent="0" lvl="0" marL="0" rtl="0">
              <a:lnSpc>
                <a:spcPct val="115000"/>
              </a:lnSpc>
              <a:spcBef>
                <a:spcPts val="0"/>
              </a:spcBef>
              <a:spcAft>
                <a:spcPts val="0"/>
              </a:spcAft>
              <a:buNone/>
            </a:pPr>
            <a:r>
              <a:rPr b="1" lang="en" sz="1400">
                <a:solidFill>
                  <a:srgbClr val="000000"/>
                </a:solidFill>
                <a:highlight>
                  <a:srgbClr val="FFFFFF"/>
                </a:highlight>
              </a:rPr>
              <a:t>Memory</a:t>
            </a:r>
          </a:p>
          <a:p>
            <a:pPr indent="-304800" lvl="0" marL="457200" rtl="0">
              <a:lnSpc>
                <a:spcPct val="115000"/>
              </a:lnSpc>
              <a:spcBef>
                <a:spcPts val="0"/>
              </a:spcBef>
              <a:spcAft>
                <a:spcPts val="0"/>
              </a:spcAft>
              <a:buClr>
                <a:srgbClr val="000000"/>
              </a:buClr>
              <a:buSzPct val="100000"/>
              <a:buFont typeface="Arial"/>
              <a:buChar char="●"/>
            </a:pPr>
            <a:r>
              <a:rPr lang="en" sz="1200">
                <a:solidFill>
                  <a:srgbClr val="000000"/>
                </a:solidFill>
                <a:highlight>
                  <a:srgbClr val="FFFFFF"/>
                </a:highlight>
              </a:rPr>
              <a:t>The ideal amount of RAM depends on the anticipated size of your hot data.</a:t>
            </a:r>
          </a:p>
          <a:p>
            <a:pPr indent="-304800" lvl="0" marL="457200" rtl="0">
              <a:lnSpc>
                <a:spcPct val="115000"/>
              </a:lnSpc>
              <a:spcBef>
                <a:spcPts val="0"/>
              </a:spcBef>
              <a:spcAft>
                <a:spcPts val="0"/>
              </a:spcAft>
              <a:buClr>
                <a:srgbClr val="000000"/>
              </a:buClr>
              <a:buSzPct val="100000"/>
              <a:buFont typeface="Arial"/>
              <a:buChar char="●"/>
            </a:pPr>
            <a:r>
              <a:rPr lang="en" sz="1200">
                <a:solidFill>
                  <a:srgbClr val="000000"/>
                </a:solidFill>
                <a:highlight>
                  <a:srgbClr val="FFFFFF"/>
                </a:highlight>
              </a:rPr>
              <a:t>Production: 32 GB to 512 GB; the minimum is 8 GB for Cassandra nodes.</a:t>
            </a:r>
          </a:p>
          <a:p>
            <a:pPr indent="-304800" lvl="0" marL="457200" rtl="0">
              <a:lnSpc>
                <a:spcPct val="115000"/>
              </a:lnSpc>
              <a:spcBef>
                <a:spcPts val="0"/>
              </a:spcBef>
              <a:spcAft>
                <a:spcPts val="1000"/>
              </a:spcAft>
              <a:buClr>
                <a:srgbClr val="000000"/>
              </a:buClr>
              <a:buSzPct val="100000"/>
              <a:buFont typeface="Arial"/>
              <a:buChar char="●"/>
            </a:pPr>
            <a:r>
              <a:rPr lang="en" sz="1200">
                <a:solidFill>
                  <a:srgbClr val="000000"/>
                </a:solidFill>
                <a:highlight>
                  <a:srgbClr val="FFFFFF"/>
                </a:highlight>
              </a:rPr>
              <a:t>Development in non-loading testing environments: no less than 4 GB.</a:t>
            </a:r>
          </a:p>
          <a:p>
            <a:pPr indent="0" lvl="0" marL="0" rtl="0">
              <a:lnSpc>
                <a:spcPct val="115000"/>
              </a:lnSpc>
              <a:spcBef>
                <a:spcPts val="0"/>
              </a:spcBef>
              <a:buNone/>
            </a:pPr>
            <a:r>
              <a:rPr b="1" lang="en" sz="1400">
                <a:solidFill>
                  <a:srgbClr val="000000"/>
                </a:solidFill>
                <a:highlight>
                  <a:srgbClr val="FFFFFF"/>
                </a:highlight>
              </a:rPr>
              <a:t>CPU</a:t>
            </a:r>
          </a:p>
          <a:p>
            <a:pPr indent="-304800" lvl="0" marL="457200" rtl="0">
              <a:lnSpc>
                <a:spcPct val="115000"/>
              </a:lnSpc>
              <a:spcBef>
                <a:spcPts val="0"/>
              </a:spcBef>
              <a:buClr>
                <a:srgbClr val="000000"/>
              </a:buClr>
              <a:buSzPct val="100000"/>
              <a:buFont typeface="Arial"/>
              <a:buChar char="●"/>
            </a:pPr>
            <a:r>
              <a:rPr lang="en" sz="1200">
                <a:solidFill>
                  <a:srgbClr val="000000"/>
                </a:solidFill>
                <a:highlight>
                  <a:srgbClr val="FFFFFF"/>
                </a:highlight>
              </a:rPr>
              <a:t>Production environments: 16-core CPU processors.</a:t>
            </a:r>
          </a:p>
          <a:p>
            <a:pPr indent="-304800" lvl="0" marL="457200" rtl="0">
              <a:lnSpc>
                <a:spcPct val="115000"/>
              </a:lnSpc>
              <a:spcBef>
                <a:spcPts val="0"/>
              </a:spcBef>
              <a:spcAft>
                <a:spcPts val="0"/>
              </a:spcAft>
              <a:buClr>
                <a:srgbClr val="000000"/>
              </a:buClr>
              <a:buSzPct val="100000"/>
              <a:buFont typeface="Arial"/>
              <a:buChar char="●"/>
            </a:pPr>
            <a:r>
              <a:rPr lang="en" sz="1200">
                <a:solidFill>
                  <a:srgbClr val="000000"/>
                </a:solidFill>
                <a:highlight>
                  <a:srgbClr val="FFFFFF"/>
                </a:highlight>
              </a:rPr>
              <a:t>Non-loading testing environments: 2-core CPU processors are sufficient.</a:t>
            </a:r>
          </a:p>
          <a:p>
            <a:pPr indent="0" lvl="0" marL="0" rtl="0">
              <a:lnSpc>
                <a:spcPct val="115000"/>
              </a:lnSpc>
              <a:spcBef>
                <a:spcPts val="0"/>
              </a:spcBef>
              <a:buNone/>
            </a:pPr>
            <a:r>
              <a:rPr b="1" lang="en" sz="1400">
                <a:solidFill>
                  <a:srgbClr val="000000"/>
                </a:solidFill>
                <a:highlight>
                  <a:srgbClr val="FFFFFF"/>
                </a:highlight>
              </a:rPr>
              <a:t>Storage</a:t>
            </a:r>
          </a:p>
          <a:p>
            <a:pPr indent="-304800" lvl="0" marL="457200" rtl="0">
              <a:lnSpc>
                <a:spcPct val="115000"/>
              </a:lnSpc>
              <a:spcBef>
                <a:spcPts val="0"/>
              </a:spcBef>
              <a:buClr>
                <a:srgbClr val="000000"/>
              </a:buClr>
              <a:buSzPct val="100000"/>
            </a:pPr>
            <a:r>
              <a:rPr lang="en" sz="1200">
                <a:solidFill>
                  <a:srgbClr val="000000"/>
                </a:solidFill>
                <a:highlight>
                  <a:srgbClr val="FFFFFF"/>
                </a:highlight>
              </a:rPr>
              <a:t>Database size - 5GB</a:t>
            </a:r>
          </a:p>
          <a:p>
            <a:pPr indent="-304800" lvl="0" marL="457200" rtl="0">
              <a:lnSpc>
                <a:spcPct val="115000"/>
              </a:lnSpc>
              <a:spcBef>
                <a:spcPts val="0"/>
              </a:spcBef>
              <a:spcAft>
                <a:spcPts val="0"/>
              </a:spcAft>
              <a:buClr>
                <a:srgbClr val="000000"/>
              </a:buClr>
              <a:buSzPct val="100000"/>
            </a:pPr>
            <a:r>
              <a:rPr lang="en" sz="1200">
                <a:solidFill>
                  <a:srgbClr val="000000"/>
                </a:solidFill>
                <a:highlight>
                  <a:srgbClr val="FFFFFF"/>
                </a:highlight>
              </a:rPr>
              <a:t>Compaction process takes 2x of size - 10GB</a:t>
            </a:r>
          </a:p>
          <a:p>
            <a:pPr indent="-304800" lvl="0" marL="457200" rtl="0">
              <a:lnSpc>
                <a:spcPct val="115000"/>
              </a:lnSpc>
              <a:spcBef>
                <a:spcPts val="0"/>
              </a:spcBef>
              <a:spcAft>
                <a:spcPts val="0"/>
              </a:spcAft>
              <a:buClr>
                <a:srgbClr val="000000"/>
              </a:buClr>
              <a:buSzPct val="100000"/>
            </a:pPr>
            <a:r>
              <a:rPr lang="en" sz="1200">
                <a:solidFill>
                  <a:srgbClr val="000000"/>
                </a:solidFill>
                <a:highlight>
                  <a:srgbClr val="FFFFFF"/>
                </a:highlight>
              </a:rPr>
              <a:t>Recommended replica sets - 3</a:t>
            </a:r>
          </a:p>
          <a:p>
            <a:pPr indent="-304800" lvl="0" marL="457200" rtl="0">
              <a:lnSpc>
                <a:spcPct val="115000"/>
              </a:lnSpc>
              <a:spcBef>
                <a:spcPts val="0"/>
              </a:spcBef>
              <a:spcAft>
                <a:spcPts val="0"/>
              </a:spcAft>
              <a:buClr>
                <a:srgbClr val="000000"/>
              </a:buClr>
              <a:buSzPct val="100000"/>
            </a:pPr>
            <a:r>
              <a:rPr lang="en" sz="1200">
                <a:solidFill>
                  <a:srgbClr val="000000"/>
                </a:solidFill>
                <a:highlight>
                  <a:srgbClr val="FFFFFF"/>
                </a:highlight>
              </a:rPr>
              <a:t>Maximum Storage recommendation - 500GB / Node</a:t>
            </a:r>
          </a:p>
          <a:p>
            <a:pPr indent="-304800" lvl="0" marL="457200" rtl="0">
              <a:lnSpc>
                <a:spcPct val="115000"/>
              </a:lnSpc>
              <a:spcBef>
                <a:spcPts val="0"/>
              </a:spcBef>
              <a:spcAft>
                <a:spcPts val="0"/>
              </a:spcAft>
              <a:buClr>
                <a:srgbClr val="000000"/>
              </a:buClr>
              <a:buSzPct val="100000"/>
            </a:pPr>
            <a:r>
              <a:rPr lang="en" sz="1200">
                <a:solidFill>
                  <a:srgbClr val="000000"/>
                </a:solidFill>
                <a:highlight>
                  <a:srgbClr val="FFFFFF"/>
                </a:highlight>
              </a:rPr>
              <a:t>Number of Discs - 2</a:t>
            </a:r>
          </a:p>
          <a:p>
            <a:pPr indent="-304800" lvl="1" marL="914400" rtl="0">
              <a:lnSpc>
                <a:spcPct val="115000"/>
              </a:lnSpc>
              <a:spcBef>
                <a:spcPts val="0"/>
              </a:spcBef>
              <a:spcAft>
                <a:spcPts val="0"/>
              </a:spcAft>
              <a:buClr>
                <a:srgbClr val="000000"/>
              </a:buClr>
              <a:buSzPct val="100000"/>
            </a:pPr>
            <a:r>
              <a:rPr lang="en" sz="1200">
                <a:solidFill>
                  <a:srgbClr val="000000"/>
                </a:solidFill>
                <a:highlight>
                  <a:srgbClr val="FFFFFF"/>
                </a:highlight>
              </a:rPr>
              <a:t>One for Commit log</a:t>
            </a:r>
          </a:p>
          <a:p>
            <a:pPr indent="-304800" lvl="1" marL="914400" rtl="0">
              <a:lnSpc>
                <a:spcPct val="115000"/>
              </a:lnSpc>
              <a:spcBef>
                <a:spcPts val="0"/>
              </a:spcBef>
              <a:buClr>
                <a:srgbClr val="000000"/>
              </a:buClr>
              <a:buSzPct val="100000"/>
            </a:pPr>
            <a:r>
              <a:rPr lang="en" sz="1200">
                <a:solidFill>
                  <a:srgbClr val="000000"/>
                </a:solidFill>
                <a:highlight>
                  <a:srgbClr val="FFFFFF"/>
                </a:highlight>
              </a:rPr>
              <a:t>One for SSTables</a:t>
            </a:r>
            <a:br>
              <a:rPr lang="en" sz="1200">
                <a:solidFill>
                  <a:srgbClr val="000000"/>
                </a:solidFill>
                <a:highlight>
                  <a:srgbClr val="FFFFFF"/>
                </a:highlight>
              </a:rPr>
            </a:br>
          </a:p>
        </p:txBody>
      </p:sp>
      <p:sp>
        <p:nvSpPr>
          <p:cNvPr id="1482" name="Shape 1482"/>
          <p:cNvSpPr txBox="1"/>
          <p:nvPr>
            <p:ph type="title"/>
          </p:nvPr>
        </p:nvSpPr>
        <p:spPr>
          <a:xfrm>
            <a:off x="381000" y="508750"/>
            <a:ext cx="8229600" cy="549000"/>
          </a:xfrm>
          <a:prstGeom prst="rect">
            <a:avLst/>
          </a:prstGeom>
        </p:spPr>
        <p:txBody>
          <a:bodyPr anchorCtr="0" anchor="ctr" bIns="91425" lIns="91425" rIns="91425" wrap="square" tIns="91425">
            <a:noAutofit/>
          </a:bodyPr>
          <a:lstStyle/>
          <a:p>
            <a:pPr lvl="0" rtl="0">
              <a:spcBef>
                <a:spcPts val="0"/>
              </a:spcBef>
              <a:buNone/>
            </a:pPr>
            <a:r>
              <a:rPr lang="en"/>
              <a:t>Hardware specifications</a:t>
            </a:r>
          </a:p>
        </p:txBody>
      </p:sp>
      <p:sp>
        <p:nvSpPr>
          <p:cNvPr id="1483" name="Shape 1483"/>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1484" name="Shape 1484"/>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485" name="Shape 1485"/>
          <p:cNvPicPr preferRelativeResize="0"/>
          <p:nvPr/>
        </p:nvPicPr>
        <p:blipFill>
          <a:blip r:embed="rId3">
            <a:alphaModFix/>
          </a:blip>
          <a:stretch>
            <a:fillRect/>
          </a:stretch>
        </p:blipFill>
        <p:spPr>
          <a:xfrm>
            <a:off x="8159228" y="38346"/>
            <a:ext cx="909401" cy="4592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89" name="Shape 1489"/>
        <p:cNvGrpSpPr/>
        <p:nvPr/>
      </p:nvGrpSpPr>
      <p:grpSpPr>
        <a:xfrm>
          <a:off x="0" y="0"/>
          <a:ext cx="0" cy="0"/>
          <a:chOff x="0" y="0"/>
          <a:chExt cx="0" cy="0"/>
        </a:xfrm>
      </p:grpSpPr>
      <p:sp>
        <p:nvSpPr>
          <p:cNvPr id="1490" name="Shape 149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1491" name="Shape 149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492" name="Shape 1492"/>
          <p:cNvPicPr preferRelativeResize="0"/>
          <p:nvPr/>
        </p:nvPicPr>
        <p:blipFill>
          <a:blip r:embed="rId3">
            <a:alphaModFix/>
          </a:blip>
          <a:stretch>
            <a:fillRect/>
          </a:stretch>
        </p:blipFill>
        <p:spPr>
          <a:xfrm>
            <a:off x="8159228" y="38346"/>
            <a:ext cx="909401" cy="459250"/>
          </a:xfrm>
          <a:prstGeom prst="rect">
            <a:avLst/>
          </a:prstGeom>
          <a:noFill/>
          <a:ln>
            <a:noFill/>
          </a:ln>
        </p:spPr>
      </p:pic>
      <p:pic>
        <p:nvPicPr>
          <p:cNvPr id="1493" name="Shape 1493"/>
          <p:cNvPicPr preferRelativeResize="0"/>
          <p:nvPr/>
        </p:nvPicPr>
        <p:blipFill>
          <a:blip r:embed="rId4">
            <a:alphaModFix/>
          </a:blip>
          <a:stretch>
            <a:fillRect/>
          </a:stretch>
        </p:blipFill>
        <p:spPr>
          <a:xfrm>
            <a:off x="1840750" y="595275"/>
            <a:ext cx="5693600" cy="42702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7" name="Shape 1497"/>
        <p:cNvGrpSpPr/>
        <p:nvPr/>
      </p:nvGrpSpPr>
      <p:grpSpPr>
        <a:xfrm>
          <a:off x="0" y="0"/>
          <a:ext cx="0" cy="0"/>
          <a:chOff x="0" y="0"/>
          <a:chExt cx="0" cy="0"/>
        </a:xfrm>
      </p:grpSpPr>
      <p:sp>
        <p:nvSpPr>
          <p:cNvPr id="1498" name="Shape 1498"/>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pic>
        <p:nvPicPr>
          <p:cNvPr id="1499" name="Shape 1499"/>
          <p:cNvPicPr preferRelativeResize="0"/>
          <p:nvPr/>
        </p:nvPicPr>
        <p:blipFill>
          <a:blip r:embed="rId3">
            <a:alphaModFix/>
          </a:blip>
          <a:stretch>
            <a:fillRect/>
          </a:stretch>
        </p:blipFill>
        <p:spPr>
          <a:xfrm>
            <a:off x="618700" y="584649"/>
            <a:ext cx="8032775" cy="4315450"/>
          </a:xfrm>
          <a:prstGeom prst="rect">
            <a:avLst/>
          </a:prstGeom>
          <a:noFill/>
          <a:ln>
            <a:noFill/>
          </a:ln>
        </p:spPr>
      </p:pic>
      <p:sp>
        <p:nvSpPr>
          <p:cNvPr id="1500" name="Shape 1500"/>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501" name="Shape 1501"/>
          <p:cNvPicPr preferRelativeResize="0"/>
          <p:nvPr/>
        </p:nvPicPr>
        <p:blipFill>
          <a:blip r:embed="rId4">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5" name="Shape 1505"/>
        <p:cNvGrpSpPr/>
        <p:nvPr/>
      </p:nvGrpSpPr>
      <p:grpSpPr>
        <a:xfrm>
          <a:off x="0" y="0"/>
          <a:ext cx="0" cy="0"/>
          <a:chOff x="0" y="0"/>
          <a:chExt cx="0" cy="0"/>
        </a:xfrm>
      </p:grpSpPr>
      <p:sp>
        <p:nvSpPr>
          <p:cNvPr id="1506" name="Shape 1506"/>
          <p:cNvSpPr txBox="1"/>
          <p:nvPr>
            <p:ph idx="1" type="body"/>
          </p:nvPr>
        </p:nvSpPr>
        <p:spPr>
          <a:xfrm>
            <a:off x="381000" y="1200150"/>
            <a:ext cx="8229600" cy="3394500"/>
          </a:xfrm>
          <a:prstGeom prst="rect">
            <a:avLst/>
          </a:prstGeom>
        </p:spPr>
        <p:txBody>
          <a:bodyPr anchorCtr="0" anchor="t" bIns="91425" lIns="91425" rIns="91425" wrap="square" tIns="91425">
            <a:noAutofit/>
          </a:bodyPr>
          <a:lstStyle/>
          <a:p>
            <a:pPr indent="-330200" lvl="0" marL="457200" rtl="0">
              <a:lnSpc>
                <a:spcPct val="115000"/>
              </a:lnSpc>
              <a:spcBef>
                <a:spcPts val="0"/>
              </a:spcBef>
              <a:spcAft>
                <a:spcPts val="0"/>
              </a:spcAft>
              <a:buSzPct val="100000"/>
              <a:buAutoNum type="arabicPeriod"/>
            </a:pPr>
            <a:r>
              <a:rPr lang="en"/>
              <a:t>Graph DB introduction</a:t>
            </a:r>
          </a:p>
          <a:p>
            <a:pPr indent="-330200" lvl="0" marL="457200" rtl="0">
              <a:lnSpc>
                <a:spcPct val="115000"/>
              </a:lnSpc>
              <a:spcBef>
                <a:spcPts val="0"/>
              </a:spcBef>
              <a:spcAft>
                <a:spcPts val="0"/>
              </a:spcAft>
              <a:buSzPct val="100000"/>
              <a:buAutoNum type="arabicPeriod"/>
            </a:pPr>
            <a:r>
              <a:rPr lang="en"/>
              <a:t>Neo4J Highlights</a:t>
            </a:r>
          </a:p>
          <a:p>
            <a:pPr indent="-330200" lvl="0" marL="457200" rtl="0">
              <a:lnSpc>
                <a:spcPct val="115000"/>
              </a:lnSpc>
              <a:spcBef>
                <a:spcPts val="0"/>
              </a:spcBef>
              <a:spcAft>
                <a:spcPts val="0"/>
              </a:spcAft>
              <a:buSzPct val="100000"/>
              <a:buAutoNum type="arabicPeriod"/>
            </a:pPr>
            <a:r>
              <a:rPr lang="en"/>
              <a:t>Neo4J Key components</a:t>
            </a:r>
          </a:p>
          <a:p>
            <a:pPr indent="-330200" lvl="0" marL="457200" rtl="0">
              <a:lnSpc>
                <a:spcPct val="115000"/>
              </a:lnSpc>
              <a:spcBef>
                <a:spcPts val="0"/>
              </a:spcBef>
              <a:spcAft>
                <a:spcPts val="0"/>
              </a:spcAft>
              <a:buSzPct val="100000"/>
              <a:buAutoNum type="arabicPeriod"/>
            </a:pPr>
            <a:r>
              <a:rPr lang="en"/>
              <a:t>CYPHER Introduction</a:t>
            </a:r>
          </a:p>
          <a:p>
            <a:pPr indent="-330200" lvl="0" marL="457200" rtl="0">
              <a:lnSpc>
                <a:spcPct val="115000"/>
              </a:lnSpc>
              <a:spcBef>
                <a:spcPts val="0"/>
              </a:spcBef>
              <a:spcAft>
                <a:spcPts val="0"/>
              </a:spcAft>
              <a:buSzPct val="100000"/>
              <a:buAutoNum type="arabicPeriod"/>
            </a:pPr>
            <a:r>
              <a:rPr lang="en"/>
              <a:t>Data Storage</a:t>
            </a:r>
          </a:p>
          <a:p>
            <a:pPr indent="-330200" lvl="0" marL="457200" rtl="0">
              <a:lnSpc>
                <a:spcPct val="115000"/>
              </a:lnSpc>
              <a:spcBef>
                <a:spcPts val="0"/>
              </a:spcBef>
              <a:spcAft>
                <a:spcPts val="0"/>
              </a:spcAft>
              <a:buSzPct val="100000"/>
              <a:buAutoNum type="arabicPeriod"/>
            </a:pPr>
            <a:r>
              <a:rPr lang="en"/>
              <a:t>Data Modeling</a:t>
            </a:r>
          </a:p>
          <a:p>
            <a:pPr indent="-330200" lvl="0" marL="457200" rtl="0">
              <a:lnSpc>
                <a:spcPct val="115000"/>
              </a:lnSpc>
              <a:spcBef>
                <a:spcPts val="0"/>
              </a:spcBef>
              <a:spcAft>
                <a:spcPts val="0"/>
              </a:spcAft>
              <a:buSzPct val="100000"/>
              <a:buAutoNum type="arabicPeriod"/>
            </a:pPr>
            <a:r>
              <a:rPr lang="en"/>
              <a:t>Cluster Concepts</a:t>
            </a:r>
          </a:p>
          <a:p>
            <a:pPr indent="-330200" lvl="0" marL="457200" rtl="0">
              <a:lnSpc>
                <a:spcPct val="115000"/>
              </a:lnSpc>
              <a:spcBef>
                <a:spcPts val="0"/>
              </a:spcBef>
              <a:spcAft>
                <a:spcPts val="0"/>
              </a:spcAft>
              <a:buSzPct val="100000"/>
              <a:buAutoNum type="arabicPeriod"/>
            </a:pPr>
            <a:r>
              <a:rPr lang="en"/>
              <a:t>Use cases</a:t>
            </a:r>
          </a:p>
          <a:p>
            <a:pPr indent="-330200" lvl="0" marL="457200" rtl="0">
              <a:lnSpc>
                <a:spcPct val="115000"/>
              </a:lnSpc>
              <a:spcBef>
                <a:spcPts val="0"/>
              </a:spcBef>
              <a:buSzPct val="100000"/>
              <a:buAutoNum type="arabicPeriod"/>
            </a:pPr>
            <a:r>
              <a:rPr lang="en"/>
              <a:t>Best Practices</a:t>
            </a:r>
          </a:p>
        </p:txBody>
      </p:sp>
      <p:sp>
        <p:nvSpPr>
          <p:cNvPr id="1507" name="Shape 1507"/>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lang="en"/>
              <a:t>AGENDA..</a:t>
            </a:r>
          </a:p>
        </p:txBody>
      </p:sp>
      <p:sp>
        <p:nvSpPr>
          <p:cNvPr id="1508" name="Shape 1508"/>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509" name="Shape 1509"/>
          <p:cNvPicPr preferRelativeResize="0"/>
          <p:nvPr/>
        </p:nvPicPr>
        <p:blipFill>
          <a:blip r:embed="rId3">
            <a:alphaModFix/>
          </a:blip>
          <a:stretch>
            <a:fillRect/>
          </a:stretch>
        </p:blipFill>
        <p:spPr>
          <a:xfrm>
            <a:off x="5774075" y="1177650"/>
            <a:ext cx="2836525" cy="2890174"/>
          </a:xfrm>
          <a:prstGeom prst="rect">
            <a:avLst/>
          </a:prstGeom>
          <a:noFill/>
          <a:ln>
            <a:noFill/>
          </a:ln>
        </p:spPr>
      </p:pic>
      <p:sp>
        <p:nvSpPr>
          <p:cNvPr id="1510" name="Shape 1510"/>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511" name="Shape 1511"/>
          <p:cNvPicPr preferRelativeResize="0"/>
          <p:nvPr/>
        </p:nvPicPr>
        <p:blipFill>
          <a:blip r:embed="rId4">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5" name="Shape 1515"/>
        <p:cNvGrpSpPr/>
        <p:nvPr/>
      </p:nvGrpSpPr>
      <p:grpSpPr>
        <a:xfrm>
          <a:off x="0" y="0"/>
          <a:ext cx="0" cy="0"/>
          <a:chOff x="0" y="0"/>
          <a:chExt cx="0" cy="0"/>
        </a:xfrm>
      </p:grpSpPr>
      <p:sp>
        <p:nvSpPr>
          <p:cNvPr id="1516" name="Shape 1516"/>
          <p:cNvSpPr txBox="1"/>
          <p:nvPr>
            <p:ph idx="1" type="body"/>
          </p:nvPr>
        </p:nvSpPr>
        <p:spPr>
          <a:xfrm>
            <a:off x="628800" y="1200150"/>
            <a:ext cx="7524600" cy="3394500"/>
          </a:xfrm>
          <a:prstGeom prst="rect">
            <a:avLst/>
          </a:prstGeom>
        </p:spPr>
        <p:txBody>
          <a:bodyPr anchorCtr="0" anchor="t" bIns="91425" lIns="91425" rIns="91425" wrap="square" tIns="91425">
            <a:noAutofit/>
          </a:bodyPr>
          <a:lstStyle/>
          <a:p>
            <a:pPr indent="0" lvl="0" marL="0" rtl="0" algn="just">
              <a:lnSpc>
                <a:spcPct val="150000"/>
              </a:lnSpc>
              <a:spcBef>
                <a:spcPts val="0"/>
              </a:spcBef>
              <a:buNone/>
            </a:pPr>
            <a:r>
              <a:rPr b="1" lang="en"/>
              <a:t>What is a Graph?</a:t>
            </a:r>
          </a:p>
          <a:p>
            <a:pPr indent="-330200" lvl="0" marL="457200" rtl="0" algn="just">
              <a:lnSpc>
                <a:spcPct val="150000"/>
              </a:lnSpc>
              <a:spcBef>
                <a:spcPts val="0"/>
              </a:spcBef>
              <a:spcAft>
                <a:spcPts val="0"/>
              </a:spcAft>
              <a:buClr>
                <a:schemeClr val="dk1"/>
              </a:buClr>
              <a:buSzPct val="100000"/>
              <a:buFont typeface="Arial"/>
            </a:pPr>
            <a:r>
              <a:rPr lang="en"/>
              <a:t>Stores data in the form of Graphs</a:t>
            </a:r>
          </a:p>
          <a:p>
            <a:pPr indent="-342900" lvl="0" marL="457200" rtl="0" algn="just">
              <a:lnSpc>
                <a:spcPct val="150000"/>
              </a:lnSpc>
              <a:spcBef>
                <a:spcPts val="0"/>
              </a:spcBef>
              <a:buClr>
                <a:srgbClr val="595959"/>
              </a:buClr>
              <a:buSzPct val="112500"/>
              <a:buFont typeface="Arial"/>
            </a:pPr>
            <a:r>
              <a:rPr lang="en"/>
              <a:t>Graph DBs are extremely useful to store highly connected data (Which is Drawback of RDBMS)</a:t>
            </a:r>
          </a:p>
          <a:p>
            <a:pPr indent="0" lvl="0" marL="0" rtl="0" algn="just">
              <a:lnSpc>
                <a:spcPct val="115000"/>
              </a:lnSpc>
              <a:spcBef>
                <a:spcPts val="0"/>
              </a:spcBef>
              <a:buNone/>
            </a:pPr>
            <a:r>
              <a:t/>
            </a:r>
            <a:endParaRPr b="1" sz="1800"/>
          </a:p>
          <a:p>
            <a:pPr indent="0" lvl="0" marL="457200" rtl="0" algn="just">
              <a:lnSpc>
                <a:spcPct val="115000"/>
              </a:lnSpc>
              <a:spcBef>
                <a:spcPts val="0"/>
              </a:spcBef>
              <a:buNone/>
            </a:pPr>
            <a:r>
              <a:rPr b="1" lang="en" sz="1800"/>
              <a:t>Graph Model</a:t>
            </a:r>
          </a:p>
        </p:txBody>
      </p:sp>
      <p:sp>
        <p:nvSpPr>
          <p:cNvPr id="1517" name="Shape 1517"/>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a:t>Graph DB</a:t>
            </a:r>
            <a:r>
              <a:rPr b="1" lang="en"/>
              <a:t> Introduction</a:t>
            </a:r>
          </a:p>
        </p:txBody>
      </p:sp>
      <p:pic>
        <p:nvPicPr>
          <p:cNvPr id="1518" name="Shape 1518"/>
          <p:cNvPicPr preferRelativeResize="0"/>
          <p:nvPr/>
        </p:nvPicPr>
        <p:blipFill>
          <a:blip r:embed="rId3">
            <a:alphaModFix/>
          </a:blip>
          <a:stretch>
            <a:fillRect/>
          </a:stretch>
        </p:blipFill>
        <p:spPr>
          <a:xfrm>
            <a:off x="3405450" y="2571725"/>
            <a:ext cx="3723525" cy="2266125"/>
          </a:xfrm>
          <a:prstGeom prst="rect">
            <a:avLst/>
          </a:prstGeom>
          <a:noFill/>
          <a:ln>
            <a:noFill/>
          </a:ln>
        </p:spPr>
      </p:pic>
      <p:sp>
        <p:nvSpPr>
          <p:cNvPr id="1519" name="Shape 1519"/>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520" name="Shape 152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521" name="Shape 1521"/>
          <p:cNvPicPr preferRelativeResize="0"/>
          <p:nvPr/>
        </p:nvPicPr>
        <p:blipFill>
          <a:blip r:embed="rId4">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5" name="Shape 1525"/>
        <p:cNvGrpSpPr/>
        <p:nvPr/>
      </p:nvGrpSpPr>
      <p:grpSpPr>
        <a:xfrm>
          <a:off x="0" y="0"/>
          <a:ext cx="0" cy="0"/>
          <a:chOff x="0" y="0"/>
          <a:chExt cx="0" cy="0"/>
        </a:xfrm>
      </p:grpSpPr>
      <p:sp>
        <p:nvSpPr>
          <p:cNvPr id="1526" name="Shape 1526"/>
          <p:cNvSpPr txBox="1"/>
          <p:nvPr>
            <p:ph idx="1" type="body"/>
          </p:nvPr>
        </p:nvSpPr>
        <p:spPr>
          <a:xfrm>
            <a:off x="381000" y="1177650"/>
            <a:ext cx="5689800" cy="3529500"/>
          </a:xfrm>
          <a:prstGeom prst="rect">
            <a:avLst/>
          </a:prstGeom>
        </p:spPr>
        <p:txBody>
          <a:bodyPr anchorCtr="0" anchor="t" bIns="91425" lIns="91425" rIns="91425" wrap="square" tIns="91425">
            <a:noAutofit/>
          </a:bodyPr>
          <a:lstStyle/>
          <a:p>
            <a:pPr indent="0" lvl="0" marL="0" rtl="0">
              <a:lnSpc>
                <a:spcPct val="150000"/>
              </a:lnSpc>
              <a:spcBef>
                <a:spcPts val="0"/>
              </a:spcBef>
              <a:spcAft>
                <a:spcPts val="1600"/>
              </a:spcAft>
              <a:buNone/>
            </a:pPr>
            <a:r>
              <a:rPr lang="en"/>
              <a:t>Neo4j is a leading Graph Database system.</a:t>
            </a:r>
          </a:p>
          <a:p>
            <a:pPr indent="0" lvl="0" marL="0" rtl="0">
              <a:lnSpc>
                <a:spcPct val="150000"/>
              </a:lnSpc>
              <a:spcBef>
                <a:spcPts val="0"/>
              </a:spcBef>
              <a:spcAft>
                <a:spcPts val="1600"/>
              </a:spcAft>
              <a:buNone/>
            </a:pPr>
            <a:r>
              <a:rPr b="1" lang="en"/>
              <a:t>Highlights</a:t>
            </a:r>
            <a:r>
              <a:rPr b="1" lang="en"/>
              <a:t>:</a:t>
            </a:r>
          </a:p>
          <a:p>
            <a:pPr indent="-330200" lvl="0" marL="457200" rtl="0">
              <a:lnSpc>
                <a:spcPct val="150000"/>
              </a:lnSpc>
              <a:spcBef>
                <a:spcPts val="0"/>
              </a:spcBef>
              <a:spcAft>
                <a:spcPts val="0"/>
              </a:spcAft>
              <a:buClr>
                <a:schemeClr val="dk1"/>
              </a:buClr>
              <a:buSzPct val="100000"/>
              <a:buFont typeface="Arial"/>
            </a:pPr>
            <a:r>
              <a:rPr lang="en"/>
              <a:t>Native Graph storage</a:t>
            </a:r>
            <a:r>
              <a:rPr lang="en">
                <a:solidFill>
                  <a:srgbClr val="333333"/>
                </a:solidFill>
              </a:rPr>
              <a:t> </a:t>
            </a:r>
          </a:p>
          <a:p>
            <a:pPr indent="-330200" lvl="0" marL="457200" rtl="0">
              <a:lnSpc>
                <a:spcPct val="150000"/>
              </a:lnSpc>
              <a:spcBef>
                <a:spcPts val="0"/>
              </a:spcBef>
              <a:spcAft>
                <a:spcPts val="0"/>
              </a:spcAft>
              <a:buClr>
                <a:schemeClr val="dk1"/>
              </a:buClr>
              <a:buSzPct val="100000"/>
              <a:buFont typeface="Arial"/>
            </a:pPr>
            <a:r>
              <a:rPr lang="en"/>
              <a:t>Whiteboard Friendly And Supports Rapid Development</a:t>
            </a:r>
          </a:p>
          <a:p>
            <a:pPr indent="-342900" lvl="0" marL="457200" rtl="0">
              <a:lnSpc>
                <a:spcPct val="150000"/>
              </a:lnSpc>
              <a:spcBef>
                <a:spcPts val="0"/>
              </a:spcBef>
              <a:spcAft>
                <a:spcPts val="0"/>
              </a:spcAft>
              <a:buClr>
                <a:schemeClr val="dk1"/>
              </a:buClr>
              <a:buSzPct val="112500"/>
              <a:buFont typeface="Arial"/>
            </a:pPr>
            <a:r>
              <a:rPr lang="en"/>
              <a:t>Supports Transactions.</a:t>
            </a:r>
          </a:p>
          <a:p>
            <a:pPr indent="-342900" lvl="0" marL="457200" rtl="0">
              <a:lnSpc>
                <a:spcPct val="150000"/>
              </a:lnSpc>
              <a:spcBef>
                <a:spcPts val="0"/>
              </a:spcBef>
              <a:spcAft>
                <a:spcPts val="0"/>
              </a:spcAft>
              <a:buClr>
                <a:srgbClr val="595959"/>
              </a:buClr>
              <a:buSzPct val="112500"/>
              <a:buFont typeface="Arial"/>
            </a:pPr>
            <a:r>
              <a:rPr lang="en"/>
              <a:t>Powerful coding language</a:t>
            </a:r>
          </a:p>
          <a:p>
            <a:pPr indent="-342900" lvl="0" marL="457200" rtl="0">
              <a:lnSpc>
                <a:spcPct val="150000"/>
              </a:lnSpc>
              <a:spcBef>
                <a:spcPts val="0"/>
              </a:spcBef>
              <a:spcAft>
                <a:spcPts val="1600"/>
              </a:spcAft>
              <a:buClr>
                <a:srgbClr val="595959"/>
              </a:buClr>
              <a:buSzPct val="112500"/>
              <a:buFont typeface="Arial"/>
            </a:pPr>
            <a:r>
              <a:rPr lang="en"/>
              <a:t>Supports High </a:t>
            </a:r>
            <a:r>
              <a:rPr lang="en"/>
              <a:t>Availability</a:t>
            </a:r>
          </a:p>
          <a:p>
            <a:pPr indent="0" lvl="0" marL="0" rtl="0">
              <a:lnSpc>
                <a:spcPct val="150000"/>
              </a:lnSpc>
              <a:spcBef>
                <a:spcPts val="0"/>
              </a:spcBef>
              <a:spcAft>
                <a:spcPts val="1600"/>
              </a:spcAft>
              <a:buNone/>
            </a:pPr>
            <a:r>
              <a:t/>
            </a:r>
            <a:endParaRPr/>
          </a:p>
          <a:p>
            <a:pPr indent="0" lvl="0" marL="0" rtl="0">
              <a:lnSpc>
                <a:spcPct val="150000"/>
              </a:lnSpc>
              <a:spcBef>
                <a:spcPts val="0"/>
              </a:spcBef>
              <a:spcAft>
                <a:spcPts val="1600"/>
              </a:spcAft>
              <a:buNone/>
            </a:pPr>
            <a:r>
              <a:t/>
            </a:r>
            <a:endParaRPr/>
          </a:p>
        </p:txBody>
      </p:sp>
      <p:sp>
        <p:nvSpPr>
          <p:cNvPr id="1527" name="Shape 1527"/>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600"/>
              <a:t>About </a:t>
            </a:r>
            <a:r>
              <a:rPr b="1" lang="en" sz="3600"/>
              <a:t>Neo4j </a:t>
            </a:r>
          </a:p>
        </p:txBody>
      </p:sp>
      <p:pic>
        <p:nvPicPr>
          <p:cNvPr id="1528" name="Shape 1528"/>
          <p:cNvPicPr preferRelativeResize="0"/>
          <p:nvPr/>
        </p:nvPicPr>
        <p:blipFill>
          <a:blip r:embed="rId3">
            <a:alphaModFix/>
          </a:blip>
          <a:stretch>
            <a:fillRect/>
          </a:stretch>
        </p:blipFill>
        <p:spPr>
          <a:xfrm>
            <a:off x="6243900" y="1586375"/>
            <a:ext cx="2837250" cy="2621200"/>
          </a:xfrm>
          <a:prstGeom prst="rect">
            <a:avLst/>
          </a:prstGeom>
          <a:noFill/>
          <a:ln>
            <a:noFill/>
          </a:ln>
        </p:spPr>
      </p:pic>
      <p:sp>
        <p:nvSpPr>
          <p:cNvPr id="1529" name="Shape 1529"/>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530" name="Shape 153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531" name="Shape 1531"/>
          <p:cNvPicPr preferRelativeResize="0"/>
          <p:nvPr/>
        </p:nvPicPr>
        <p:blipFill>
          <a:blip r:embed="rId4">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5" name="Shape 1535"/>
        <p:cNvGrpSpPr/>
        <p:nvPr/>
      </p:nvGrpSpPr>
      <p:grpSpPr>
        <a:xfrm>
          <a:off x="0" y="0"/>
          <a:ext cx="0" cy="0"/>
          <a:chOff x="0" y="0"/>
          <a:chExt cx="0" cy="0"/>
        </a:xfrm>
      </p:grpSpPr>
      <p:sp>
        <p:nvSpPr>
          <p:cNvPr id="1536" name="Shape 1536"/>
          <p:cNvSpPr txBox="1"/>
          <p:nvPr>
            <p:ph idx="1" type="body"/>
          </p:nvPr>
        </p:nvSpPr>
        <p:spPr>
          <a:xfrm>
            <a:off x="381000" y="1177650"/>
            <a:ext cx="8229600" cy="3394500"/>
          </a:xfrm>
          <a:prstGeom prst="rect">
            <a:avLst/>
          </a:prstGeom>
        </p:spPr>
        <p:txBody>
          <a:bodyPr anchorCtr="0" anchor="t" bIns="91425" lIns="91425" rIns="91425" wrap="square" tIns="91425">
            <a:noAutofit/>
          </a:bodyPr>
          <a:lstStyle/>
          <a:p>
            <a:pPr lvl="0" rtl="0">
              <a:spcBef>
                <a:spcPts val="0"/>
              </a:spcBef>
              <a:buNone/>
            </a:pPr>
            <a:r>
              <a:rPr b="1" lang="en"/>
              <a:t>Key Components:</a:t>
            </a:r>
          </a:p>
          <a:p>
            <a:pPr indent="-330200" lvl="0" marL="457200" rtl="0">
              <a:spcBef>
                <a:spcPts val="0"/>
              </a:spcBef>
              <a:spcAft>
                <a:spcPts val="0"/>
              </a:spcAft>
              <a:buSzPct val="100000"/>
            </a:pPr>
            <a:r>
              <a:rPr b="1" lang="en"/>
              <a:t>Nodes</a:t>
            </a:r>
          </a:p>
          <a:p>
            <a:pPr indent="-330200" lvl="0" marL="457200" rtl="0">
              <a:spcBef>
                <a:spcPts val="0"/>
              </a:spcBef>
              <a:spcAft>
                <a:spcPts val="0"/>
              </a:spcAft>
              <a:buSzPct val="100000"/>
            </a:pPr>
            <a:r>
              <a:rPr b="1" lang="en"/>
              <a:t>Labels</a:t>
            </a:r>
          </a:p>
          <a:p>
            <a:pPr indent="-330200" lvl="0" marL="457200" rtl="0">
              <a:spcBef>
                <a:spcPts val="0"/>
              </a:spcBef>
              <a:spcAft>
                <a:spcPts val="0"/>
              </a:spcAft>
              <a:buSzPct val="100000"/>
            </a:pPr>
            <a:r>
              <a:rPr b="1" lang="en"/>
              <a:t>Relationships</a:t>
            </a:r>
          </a:p>
          <a:p>
            <a:pPr indent="-330200" lvl="0" marL="457200" rtl="0">
              <a:spcBef>
                <a:spcPts val="0"/>
              </a:spcBef>
              <a:buSzPct val="100000"/>
            </a:pPr>
            <a:r>
              <a:rPr b="1" lang="en"/>
              <a:t>Properties</a:t>
            </a:r>
          </a:p>
          <a:p>
            <a:pPr indent="0" lvl="0" marL="0" rtl="0">
              <a:spcBef>
                <a:spcPts val="0"/>
              </a:spcBef>
              <a:buNone/>
            </a:pPr>
            <a:r>
              <a:t/>
            </a:r>
            <a:endParaRPr b="1"/>
          </a:p>
        </p:txBody>
      </p:sp>
      <p:sp>
        <p:nvSpPr>
          <p:cNvPr id="1537" name="Shape 1537"/>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spcBef>
                <a:spcPts val="0"/>
              </a:spcBef>
              <a:buNone/>
            </a:pPr>
            <a:r>
              <a:rPr b="1" lang="en"/>
              <a:t>Components Explanation</a:t>
            </a:r>
          </a:p>
        </p:txBody>
      </p:sp>
      <p:sp>
        <p:nvSpPr>
          <p:cNvPr id="1538" name="Shape 1538"/>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539" name="Shape 1539"/>
          <p:cNvPicPr preferRelativeResize="0"/>
          <p:nvPr/>
        </p:nvPicPr>
        <p:blipFill>
          <a:blip r:embed="rId3">
            <a:alphaModFix/>
          </a:blip>
          <a:stretch>
            <a:fillRect/>
          </a:stretch>
        </p:blipFill>
        <p:spPr>
          <a:xfrm>
            <a:off x="3696950" y="694650"/>
            <a:ext cx="5269826" cy="3877500"/>
          </a:xfrm>
          <a:prstGeom prst="rect">
            <a:avLst/>
          </a:prstGeom>
          <a:noFill/>
          <a:ln>
            <a:noFill/>
          </a:ln>
        </p:spPr>
      </p:pic>
      <p:sp>
        <p:nvSpPr>
          <p:cNvPr id="1540" name="Shape 1540"/>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541" name="Shape 1541"/>
          <p:cNvPicPr preferRelativeResize="0"/>
          <p:nvPr/>
        </p:nvPicPr>
        <p:blipFill>
          <a:blip r:embed="rId4">
            <a:alphaModFix/>
          </a:blip>
          <a:stretch>
            <a:fillRect/>
          </a:stretch>
        </p:blipFill>
        <p:spPr>
          <a:xfrm>
            <a:off x="7911375" y="23500"/>
            <a:ext cx="1228500" cy="509350"/>
          </a:xfrm>
          <a:prstGeom prst="rect">
            <a:avLst/>
          </a:prstGeom>
          <a:noFill/>
          <a:ln>
            <a:noFill/>
          </a:ln>
        </p:spPr>
      </p:pic>
      <p:graphicFrame>
        <p:nvGraphicFramePr>
          <p:cNvPr id="1542" name="Shape 1542"/>
          <p:cNvGraphicFramePr/>
          <p:nvPr/>
        </p:nvGraphicFramePr>
        <p:xfrm>
          <a:off x="513807" y="2758484"/>
          <a:ext cx="3000000" cy="3000000"/>
        </p:xfrm>
        <a:graphic>
          <a:graphicData uri="http://schemas.openxmlformats.org/drawingml/2006/table">
            <a:tbl>
              <a:tblPr>
                <a:noFill/>
                <a:tableStyleId>{7723EFC5-47BA-4753-8568-2B90C609C57A}</a:tableStyleId>
              </a:tblPr>
              <a:tblGrid>
                <a:gridCol w="1437350"/>
                <a:gridCol w="1479975"/>
              </a:tblGrid>
              <a:tr h="445600">
                <a:tc>
                  <a:txBody>
                    <a:bodyPr>
                      <a:noAutofit/>
                    </a:bodyPr>
                    <a:lstStyle/>
                    <a:p>
                      <a:pPr lvl="0" rtl="0" algn="ctr">
                        <a:lnSpc>
                          <a:spcPct val="115000"/>
                        </a:lnSpc>
                        <a:spcBef>
                          <a:spcPts val="0"/>
                        </a:spcBef>
                        <a:buNone/>
                      </a:pPr>
                      <a:r>
                        <a:rPr b="1" lang="en" sz="1800"/>
                        <a:t>RDBMS</a:t>
                      </a:r>
                    </a:p>
                  </a:txBody>
                  <a:tcPr marT="25400" marB="25400" marR="25400" marL="25400"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1"/>
                    </a:solidFill>
                  </a:tcPr>
                </a:tc>
                <a:tc>
                  <a:txBody>
                    <a:bodyPr>
                      <a:noAutofit/>
                    </a:bodyPr>
                    <a:lstStyle/>
                    <a:p>
                      <a:pPr lvl="0" rtl="0" algn="ctr">
                        <a:lnSpc>
                          <a:spcPct val="115000"/>
                        </a:lnSpc>
                        <a:spcBef>
                          <a:spcPts val="0"/>
                        </a:spcBef>
                        <a:buNone/>
                      </a:pPr>
                      <a:r>
                        <a:rPr b="1" lang="en" sz="1800"/>
                        <a:t>Neo4j</a:t>
                      </a:r>
                    </a:p>
                  </a:txBody>
                  <a:tcPr marT="25400" marB="25400" marR="25400" marL="25400"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chemeClr val="dk1"/>
                      </a:solidFill>
                      <a:prstDash val="solid"/>
                      <a:round/>
                      <a:headEnd len="med" w="med" type="none"/>
                      <a:tailEnd len="med" w="med" type="none"/>
                    </a:lnB>
                    <a:solidFill>
                      <a:schemeClr val="accent1"/>
                    </a:solidFill>
                  </a:tcPr>
                </a:tc>
              </a:tr>
              <a:tr h="332175">
                <a:tc>
                  <a:txBody>
                    <a:bodyPr>
                      <a:noAutofit/>
                    </a:bodyPr>
                    <a:lstStyle/>
                    <a:p>
                      <a:pPr lvl="0" rtl="0" algn="ctr">
                        <a:lnSpc>
                          <a:spcPct val="115000"/>
                        </a:lnSpc>
                        <a:spcBef>
                          <a:spcPts val="0"/>
                        </a:spcBef>
                        <a:buNone/>
                      </a:pPr>
                      <a:r>
                        <a:rPr lang="en" sz="1200"/>
                        <a:t>Record</a:t>
                      </a:r>
                    </a:p>
                  </a:txBody>
                  <a:tcPr marT="25400" marB="25400" marR="25400" marL="25400" anchor="b">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Node</a:t>
                      </a:r>
                    </a:p>
                  </a:txBody>
                  <a:tcPr marT="25400" marB="25400" marR="25400" marL="25400" anchor="b">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r>
              <a:tr h="313250">
                <a:tc>
                  <a:txBody>
                    <a:bodyPr>
                      <a:noAutofit/>
                    </a:bodyPr>
                    <a:lstStyle/>
                    <a:p>
                      <a:pPr lvl="0" rtl="0" algn="ctr">
                        <a:lnSpc>
                          <a:spcPct val="115000"/>
                        </a:lnSpc>
                        <a:spcBef>
                          <a:spcPts val="0"/>
                        </a:spcBef>
                        <a:buNone/>
                      </a:pPr>
                      <a:r>
                        <a:rPr lang="en" sz="1200"/>
                        <a:t>Columns</a:t>
                      </a:r>
                    </a:p>
                  </a:txBody>
                  <a:tcPr marT="25400" marB="25400" marR="25400" marL="25400" anchor="b">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Node Properties</a:t>
                      </a:r>
                    </a:p>
                  </a:txBody>
                  <a:tcPr marT="25400" marB="25400" marR="25400" marL="25400" anchor="b">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r>
              <a:tr h="319550">
                <a:tc>
                  <a:txBody>
                    <a:bodyPr>
                      <a:noAutofit/>
                    </a:bodyPr>
                    <a:lstStyle/>
                    <a:p>
                      <a:pPr lvl="0" rtl="0" algn="ctr">
                        <a:lnSpc>
                          <a:spcPct val="115000"/>
                        </a:lnSpc>
                        <a:spcBef>
                          <a:spcPts val="0"/>
                        </a:spcBef>
                        <a:buNone/>
                      </a:pPr>
                      <a:r>
                        <a:rPr lang="en" sz="1200"/>
                        <a:t>Table Name</a:t>
                      </a:r>
                    </a:p>
                  </a:txBody>
                  <a:tcPr marT="25400" marB="25400" marR="25400" marL="25400" anchor="b">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Label Name</a:t>
                      </a:r>
                    </a:p>
                  </a:txBody>
                  <a:tcPr marT="25400" marB="25400" marR="25400" marL="25400" anchor="b">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r>
              <a:tr h="319550">
                <a:tc>
                  <a:txBody>
                    <a:bodyPr>
                      <a:noAutofit/>
                    </a:bodyPr>
                    <a:lstStyle/>
                    <a:p>
                      <a:pPr lvl="0" rtl="0" algn="ctr">
                        <a:lnSpc>
                          <a:spcPct val="115000"/>
                        </a:lnSpc>
                        <a:spcBef>
                          <a:spcPts val="0"/>
                        </a:spcBef>
                        <a:buNone/>
                      </a:pPr>
                      <a:r>
                        <a:rPr lang="en" sz="1200"/>
                        <a:t>Column Name</a:t>
                      </a:r>
                    </a:p>
                  </a:txBody>
                  <a:tcPr marT="25400" marB="25400" marR="25400" marL="25400" anchor="b">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Property Name</a:t>
                      </a:r>
                    </a:p>
                  </a:txBody>
                  <a:tcPr marT="25400" marB="25400" marR="25400" marL="25400" anchor="b">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r>
              <a:tr h="313225">
                <a:tc>
                  <a:txBody>
                    <a:bodyPr>
                      <a:noAutofit/>
                    </a:bodyPr>
                    <a:lstStyle/>
                    <a:p>
                      <a:pPr lvl="0" rtl="0" algn="ctr">
                        <a:lnSpc>
                          <a:spcPct val="115000"/>
                        </a:lnSpc>
                        <a:spcBef>
                          <a:spcPts val="0"/>
                        </a:spcBef>
                        <a:buNone/>
                      </a:pPr>
                      <a:r>
                        <a:rPr lang="en" sz="1200"/>
                        <a:t>Column Value</a:t>
                      </a:r>
                    </a:p>
                  </a:txBody>
                  <a:tcPr marT="25400" marB="25400" marR="25400" marL="25400" anchor="b">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Property Value</a:t>
                      </a:r>
                    </a:p>
                  </a:txBody>
                  <a:tcPr marT="25400" marB="25400" marR="25400" marL="25400" anchor="b">
                    <a:lnL cap="flat" cmpd="sng" w="9525">
                      <a:solidFill>
                        <a:schemeClr val="dk1"/>
                      </a:solidFill>
                      <a:prstDash val="solid"/>
                      <a:round/>
                      <a:headEnd len="med" w="med" type="none"/>
                      <a:tailEnd len="med" w="med" type="none"/>
                    </a:lnL>
                    <a:lnR cap="flat" cmpd="sng" w="9525">
                      <a:solidFill>
                        <a:schemeClr val="dk1"/>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r>
            </a:tbl>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46" name="Shape 1546"/>
        <p:cNvGrpSpPr/>
        <p:nvPr/>
      </p:nvGrpSpPr>
      <p:grpSpPr>
        <a:xfrm>
          <a:off x="0" y="0"/>
          <a:ext cx="0" cy="0"/>
          <a:chOff x="0" y="0"/>
          <a:chExt cx="0" cy="0"/>
        </a:xfrm>
      </p:grpSpPr>
      <p:sp>
        <p:nvSpPr>
          <p:cNvPr id="1547" name="Shape 1547"/>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548" name="Shape 1548"/>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549" name="Shape 1549"/>
          <p:cNvPicPr preferRelativeResize="0"/>
          <p:nvPr/>
        </p:nvPicPr>
        <p:blipFill>
          <a:blip r:embed="rId3">
            <a:alphaModFix/>
          </a:blip>
          <a:stretch>
            <a:fillRect/>
          </a:stretch>
        </p:blipFill>
        <p:spPr>
          <a:xfrm>
            <a:off x="7911375" y="23500"/>
            <a:ext cx="1228500" cy="509350"/>
          </a:xfrm>
          <a:prstGeom prst="rect">
            <a:avLst/>
          </a:prstGeom>
          <a:noFill/>
          <a:ln>
            <a:noFill/>
          </a:ln>
        </p:spPr>
      </p:pic>
      <p:pic>
        <p:nvPicPr>
          <p:cNvPr id="1550" name="Shape 1550"/>
          <p:cNvPicPr preferRelativeResize="0"/>
          <p:nvPr/>
        </p:nvPicPr>
        <p:blipFill>
          <a:blip r:embed="rId4">
            <a:alphaModFix/>
          </a:blip>
          <a:stretch>
            <a:fillRect/>
          </a:stretch>
        </p:blipFill>
        <p:spPr>
          <a:xfrm>
            <a:off x="318199" y="770199"/>
            <a:ext cx="8507613" cy="402177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4" name="Shape 1554"/>
        <p:cNvGrpSpPr/>
        <p:nvPr/>
      </p:nvGrpSpPr>
      <p:grpSpPr>
        <a:xfrm>
          <a:off x="0" y="0"/>
          <a:ext cx="0" cy="0"/>
          <a:chOff x="0" y="0"/>
          <a:chExt cx="0" cy="0"/>
        </a:xfrm>
      </p:grpSpPr>
      <p:sp>
        <p:nvSpPr>
          <p:cNvPr id="1555" name="Shape 1555"/>
          <p:cNvSpPr txBox="1"/>
          <p:nvPr>
            <p:ph idx="1" type="body"/>
          </p:nvPr>
        </p:nvSpPr>
        <p:spPr>
          <a:xfrm>
            <a:off x="381000" y="1100400"/>
            <a:ext cx="5949300" cy="2052300"/>
          </a:xfrm>
          <a:prstGeom prst="rect">
            <a:avLst/>
          </a:prstGeom>
        </p:spPr>
        <p:txBody>
          <a:bodyPr anchorCtr="0" anchor="t" bIns="91425" lIns="91425" rIns="91425" wrap="square" tIns="91425">
            <a:noAutofit/>
          </a:bodyPr>
          <a:lstStyle/>
          <a:p>
            <a:pPr indent="-330200" lvl="0" marL="457200" rtl="0" algn="just">
              <a:lnSpc>
                <a:spcPct val="150000"/>
              </a:lnSpc>
              <a:spcBef>
                <a:spcPts val="0"/>
              </a:spcBef>
              <a:spcAft>
                <a:spcPts val="0"/>
              </a:spcAft>
              <a:buSzPct val="100000"/>
            </a:pPr>
            <a:r>
              <a:rPr b="1" lang="en"/>
              <a:t>Cypher </a:t>
            </a:r>
            <a:r>
              <a:rPr lang="en"/>
              <a:t>is a declarative graph query language that allows for expressive and efficient querying and updating of a property graph</a:t>
            </a:r>
          </a:p>
          <a:p>
            <a:pPr indent="-330200" lvl="0" marL="457200" rtl="0">
              <a:lnSpc>
                <a:spcPct val="150000"/>
              </a:lnSpc>
              <a:spcBef>
                <a:spcPts val="0"/>
              </a:spcBef>
              <a:spcAft>
                <a:spcPts val="0"/>
              </a:spcAft>
              <a:buSzPct val="100000"/>
            </a:pPr>
            <a:r>
              <a:rPr lang="en"/>
              <a:t>It supports all CRUD Operations</a:t>
            </a:r>
          </a:p>
          <a:p>
            <a:pPr indent="-330200" lvl="0" marL="457200" rtl="0">
              <a:lnSpc>
                <a:spcPct val="150000"/>
              </a:lnSpc>
              <a:spcBef>
                <a:spcPts val="0"/>
              </a:spcBef>
              <a:spcAft>
                <a:spcPts val="0"/>
              </a:spcAft>
              <a:buSzPct val="100000"/>
            </a:pPr>
            <a:r>
              <a:rPr lang="en"/>
              <a:t>Case Sensitive</a:t>
            </a:r>
          </a:p>
          <a:p>
            <a:pPr indent="-330200" lvl="0" marL="457200" rtl="0">
              <a:lnSpc>
                <a:spcPct val="150000"/>
              </a:lnSpc>
              <a:spcBef>
                <a:spcPts val="0"/>
              </a:spcBef>
              <a:spcAft>
                <a:spcPts val="1600"/>
              </a:spcAft>
              <a:buSzPct val="100000"/>
            </a:pPr>
            <a:r>
              <a:rPr lang="en"/>
              <a:t>Key Commands: CREATE, MATCH, RETURN, WHERE..</a:t>
            </a:r>
          </a:p>
          <a:p>
            <a:pPr indent="0" lvl="0" marL="0" rtl="0" algn="just">
              <a:lnSpc>
                <a:spcPct val="115000"/>
              </a:lnSpc>
              <a:spcBef>
                <a:spcPts val="0"/>
              </a:spcBef>
              <a:buNone/>
            </a:pPr>
            <a:r>
              <a:t/>
            </a:r>
            <a:endParaRPr/>
          </a:p>
        </p:txBody>
      </p:sp>
      <p:sp>
        <p:nvSpPr>
          <p:cNvPr id="1556" name="Shape 1556"/>
          <p:cNvSpPr txBox="1"/>
          <p:nvPr>
            <p:ph type="title"/>
          </p:nvPr>
        </p:nvSpPr>
        <p:spPr>
          <a:xfrm>
            <a:off x="381000" y="614520"/>
            <a:ext cx="8229600" cy="549000"/>
          </a:xfrm>
          <a:prstGeom prst="rect">
            <a:avLst/>
          </a:prstGeom>
        </p:spPr>
        <p:txBody>
          <a:bodyPr anchorCtr="0" anchor="ctr" bIns="91425" lIns="91425" rIns="91425" wrap="square" tIns="91425">
            <a:noAutofit/>
          </a:bodyPr>
          <a:lstStyle/>
          <a:p>
            <a:pPr lvl="0" rtl="0" algn="ctr">
              <a:spcBef>
                <a:spcPts val="0"/>
              </a:spcBef>
              <a:buNone/>
            </a:pPr>
            <a:r>
              <a:rPr b="1" lang="en"/>
              <a:t>CYPHER</a:t>
            </a:r>
          </a:p>
        </p:txBody>
      </p:sp>
      <p:pic>
        <p:nvPicPr>
          <p:cNvPr id="1557" name="Shape 1557"/>
          <p:cNvPicPr preferRelativeResize="0"/>
          <p:nvPr/>
        </p:nvPicPr>
        <p:blipFill>
          <a:blip r:embed="rId3">
            <a:alphaModFix/>
          </a:blip>
          <a:stretch>
            <a:fillRect/>
          </a:stretch>
        </p:blipFill>
        <p:spPr>
          <a:xfrm>
            <a:off x="6689025" y="970375"/>
            <a:ext cx="2388000" cy="2052300"/>
          </a:xfrm>
          <a:prstGeom prst="rect">
            <a:avLst/>
          </a:prstGeom>
          <a:noFill/>
          <a:ln>
            <a:noFill/>
          </a:ln>
        </p:spPr>
      </p:pic>
      <p:sp>
        <p:nvSpPr>
          <p:cNvPr id="1558" name="Shape 1558"/>
          <p:cNvSpPr txBox="1"/>
          <p:nvPr/>
        </p:nvSpPr>
        <p:spPr>
          <a:xfrm>
            <a:off x="408300" y="3281700"/>
            <a:ext cx="8175000" cy="1548600"/>
          </a:xfrm>
          <a:prstGeom prst="rect">
            <a:avLst/>
          </a:prstGeom>
          <a:noFill/>
          <a:ln>
            <a:noFill/>
          </a:ln>
        </p:spPr>
        <p:txBody>
          <a:bodyPr anchorCtr="0" anchor="t" bIns="91425" lIns="91425" rIns="91425" wrap="square" tIns="91425">
            <a:noAutofit/>
          </a:bodyPr>
          <a:lstStyle/>
          <a:p>
            <a:pPr lvl="0" rtl="0" algn="just">
              <a:lnSpc>
                <a:spcPct val="200000"/>
              </a:lnSpc>
              <a:spcBef>
                <a:spcPts val="0"/>
              </a:spcBef>
              <a:buNone/>
            </a:pPr>
            <a:r>
              <a:rPr b="1" lang="en">
                <a:solidFill>
                  <a:schemeClr val="dk1"/>
                </a:solidFill>
              </a:rPr>
              <a:t>Creation Syntax :</a:t>
            </a:r>
            <a:r>
              <a:rPr lang="en">
                <a:solidFill>
                  <a:schemeClr val="dk1"/>
                </a:solidFill>
              </a:rPr>
              <a:t>  CREATE(&lt;node-name&gt;:&lt;label-name&gt;{Properties list as key value pair })</a:t>
            </a:r>
          </a:p>
          <a:p>
            <a:pPr lvl="0" rtl="0" algn="just">
              <a:lnSpc>
                <a:spcPct val="200000"/>
              </a:lnSpc>
              <a:spcBef>
                <a:spcPts val="0"/>
              </a:spcBef>
              <a:buNone/>
            </a:pPr>
            <a:r>
              <a:rPr b="1" lang="en">
                <a:solidFill>
                  <a:schemeClr val="dk1"/>
                </a:solidFill>
              </a:rPr>
              <a:t>Example: </a:t>
            </a:r>
          </a:p>
          <a:p>
            <a:pPr lvl="0" rtl="0" algn="just">
              <a:lnSpc>
                <a:spcPct val="200000"/>
              </a:lnSpc>
              <a:spcBef>
                <a:spcPts val="0"/>
              </a:spcBef>
              <a:buNone/>
            </a:pPr>
            <a:r>
              <a:rPr lang="en">
                <a:solidFill>
                  <a:schemeClr val="dk1"/>
                </a:solidFill>
              </a:rPr>
              <a:t>CREATE(S:Student {name:"Shruthi",id:565}), CREATE(L:Lecturer {name:"Sukanya",id:753})     CREATE(L) -[R:Teaches]-&gt; (S)  RETURN R</a:t>
            </a:r>
          </a:p>
        </p:txBody>
      </p:sp>
      <p:sp>
        <p:nvSpPr>
          <p:cNvPr id="1559" name="Shape 1559"/>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560" name="Shape 156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561" name="Shape 1561"/>
          <p:cNvPicPr preferRelativeResize="0"/>
          <p:nvPr/>
        </p:nvPicPr>
        <p:blipFill>
          <a:blip r:embed="rId4">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5" name="Shape 1565"/>
        <p:cNvGrpSpPr/>
        <p:nvPr/>
      </p:nvGrpSpPr>
      <p:grpSpPr>
        <a:xfrm>
          <a:off x="0" y="0"/>
          <a:ext cx="0" cy="0"/>
          <a:chOff x="0" y="0"/>
          <a:chExt cx="0" cy="0"/>
        </a:xfrm>
      </p:grpSpPr>
      <p:sp>
        <p:nvSpPr>
          <p:cNvPr id="1566" name="Shape 1566"/>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Data Storage</a:t>
            </a:r>
          </a:p>
        </p:txBody>
      </p:sp>
      <p:pic>
        <p:nvPicPr>
          <p:cNvPr id="1567" name="Shape 1567"/>
          <p:cNvPicPr preferRelativeResize="0"/>
          <p:nvPr/>
        </p:nvPicPr>
        <p:blipFill>
          <a:blip r:embed="rId3">
            <a:alphaModFix/>
          </a:blip>
          <a:stretch>
            <a:fillRect/>
          </a:stretch>
        </p:blipFill>
        <p:spPr>
          <a:xfrm>
            <a:off x="7397050" y="1073200"/>
            <a:ext cx="1572925" cy="2195875"/>
          </a:xfrm>
          <a:prstGeom prst="rect">
            <a:avLst/>
          </a:prstGeom>
          <a:noFill/>
          <a:ln>
            <a:noFill/>
          </a:ln>
        </p:spPr>
      </p:pic>
      <p:sp>
        <p:nvSpPr>
          <p:cNvPr id="1568" name="Shape 1568"/>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569" name="Shape 1569"/>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570" name="Shape 1570"/>
          <p:cNvPicPr preferRelativeResize="0"/>
          <p:nvPr/>
        </p:nvPicPr>
        <p:blipFill>
          <a:blip r:embed="rId4">
            <a:alphaModFix/>
          </a:blip>
          <a:stretch>
            <a:fillRect/>
          </a:stretch>
        </p:blipFill>
        <p:spPr>
          <a:xfrm>
            <a:off x="7911375" y="23500"/>
            <a:ext cx="1228500" cy="509350"/>
          </a:xfrm>
          <a:prstGeom prst="rect">
            <a:avLst/>
          </a:prstGeom>
          <a:noFill/>
          <a:ln>
            <a:noFill/>
          </a:ln>
        </p:spPr>
      </p:pic>
      <p:pic>
        <p:nvPicPr>
          <p:cNvPr id="1571" name="Shape 1571"/>
          <p:cNvPicPr preferRelativeResize="0"/>
          <p:nvPr/>
        </p:nvPicPr>
        <p:blipFill>
          <a:blip r:embed="rId5">
            <a:alphaModFix/>
          </a:blip>
          <a:stretch>
            <a:fillRect/>
          </a:stretch>
        </p:blipFill>
        <p:spPr>
          <a:xfrm>
            <a:off x="152400" y="1195400"/>
            <a:ext cx="7130099" cy="3517700"/>
          </a:xfrm>
          <a:prstGeom prst="rect">
            <a:avLst/>
          </a:prstGeom>
          <a:noFill/>
          <a:ln>
            <a:noFill/>
          </a:ln>
        </p:spPr>
      </p:pic>
      <p:pic>
        <p:nvPicPr>
          <p:cNvPr id="1572" name="Shape 1572"/>
          <p:cNvPicPr preferRelativeResize="0"/>
          <p:nvPr/>
        </p:nvPicPr>
        <p:blipFill>
          <a:blip r:embed="rId6">
            <a:alphaModFix/>
          </a:blip>
          <a:stretch>
            <a:fillRect/>
          </a:stretch>
        </p:blipFill>
        <p:spPr>
          <a:xfrm>
            <a:off x="175450" y="1195400"/>
            <a:ext cx="7083999" cy="1493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Shape 375"/>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376" name="Shape 376"/>
          <p:cNvPicPr preferRelativeResize="0"/>
          <p:nvPr/>
        </p:nvPicPr>
        <p:blipFill>
          <a:blip r:embed="rId3">
            <a:alphaModFix/>
          </a:blip>
          <a:stretch>
            <a:fillRect/>
          </a:stretch>
        </p:blipFill>
        <p:spPr>
          <a:xfrm>
            <a:off x="445100" y="583475"/>
            <a:ext cx="8414726" cy="430317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6" name="Shape 1576"/>
        <p:cNvGrpSpPr/>
        <p:nvPr/>
      </p:nvGrpSpPr>
      <p:grpSpPr>
        <a:xfrm>
          <a:off x="0" y="0"/>
          <a:ext cx="0" cy="0"/>
          <a:chOff x="0" y="0"/>
          <a:chExt cx="0" cy="0"/>
        </a:xfrm>
      </p:grpSpPr>
      <p:sp>
        <p:nvSpPr>
          <p:cNvPr id="1577" name="Shape 1577"/>
          <p:cNvSpPr txBox="1"/>
          <p:nvPr>
            <p:ph idx="1" type="body"/>
          </p:nvPr>
        </p:nvSpPr>
        <p:spPr>
          <a:xfrm>
            <a:off x="544025" y="1263737"/>
            <a:ext cx="4691400" cy="3394500"/>
          </a:xfrm>
          <a:prstGeom prst="rect">
            <a:avLst/>
          </a:prstGeom>
        </p:spPr>
        <p:txBody>
          <a:bodyPr anchorCtr="0" anchor="t" bIns="91425" lIns="91425" rIns="91425" wrap="square" tIns="91425">
            <a:noAutofit/>
          </a:bodyPr>
          <a:lstStyle/>
          <a:p>
            <a:pPr indent="457200" lvl="0" marL="0" rtl="0" algn="just">
              <a:lnSpc>
                <a:spcPct val="115000"/>
              </a:lnSpc>
              <a:spcBef>
                <a:spcPts val="0"/>
              </a:spcBef>
              <a:buNone/>
            </a:pPr>
            <a:r>
              <a:rPr lang="en" sz="1400"/>
              <a:t>A graph data model is designed to answer questions in the form of Cypher queries.</a:t>
            </a:r>
          </a:p>
          <a:p>
            <a:pPr indent="0" lvl="0" marL="0" rtl="0" algn="just">
              <a:lnSpc>
                <a:spcPct val="115000"/>
              </a:lnSpc>
              <a:spcBef>
                <a:spcPts val="0"/>
              </a:spcBef>
              <a:buNone/>
            </a:pPr>
            <a:r>
              <a:t/>
            </a:r>
            <a:endParaRPr sz="1400"/>
          </a:p>
          <a:p>
            <a:pPr indent="0" lvl="0" marL="0" rtl="0" algn="just">
              <a:lnSpc>
                <a:spcPct val="115000"/>
              </a:lnSpc>
              <a:spcBef>
                <a:spcPts val="0"/>
              </a:spcBef>
              <a:buNone/>
            </a:pPr>
            <a:r>
              <a:rPr lang="en" sz="1400"/>
              <a:t>Let us consider simple problem statement and will see how it is designed in neo4j</a:t>
            </a:r>
          </a:p>
          <a:p>
            <a:pPr indent="0" lvl="0" marL="0" rtl="0" algn="just">
              <a:lnSpc>
                <a:spcPct val="115000"/>
              </a:lnSpc>
              <a:spcBef>
                <a:spcPts val="0"/>
              </a:spcBef>
              <a:buNone/>
            </a:pPr>
            <a:r>
              <a:t/>
            </a:r>
            <a:endParaRPr sz="1400"/>
          </a:p>
          <a:p>
            <a:pPr indent="0" lvl="0" marL="0" rtl="0" algn="just">
              <a:lnSpc>
                <a:spcPct val="115000"/>
              </a:lnSpc>
              <a:spcBef>
                <a:spcPts val="0"/>
              </a:spcBef>
              <a:buNone/>
            </a:pPr>
            <a:r>
              <a:rPr b="1" lang="en" sz="1400"/>
              <a:t>Statement:</a:t>
            </a:r>
          </a:p>
          <a:p>
            <a:pPr indent="457200" lvl="0" marL="0" rtl="0" algn="just">
              <a:lnSpc>
                <a:spcPct val="115000"/>
              </a:lnSpc>
              <a:spcBef>
                <a:spcPts val="0"/>
              </a:spcBef>
              <a:buNone/>
            </a:pPr>
            <a:r>
              <a:rPr lang="en" sz="1400"/>
              <a:t>Two </a:t>
            </a:r>
            <a:r>
              <a:rPr i="1" lang="en" sz="1400"/>
              <a:t>people</a:t>
            </a:r>
            <a:r>
              <a:rPr lang="en" sz="1400"/>
              <a:t>, John and Sally, are </a:t>
            </a:r>
            <a:r>
              <a:rPr lang="en" sz="1400" u="sng"/>
              <a:t>friends</a:t>
            </a:r>
            <a:r>
              <a:rPr lang="en" sz="1400"/>
              <a:t>. Both John and Sally have </a:t>
            </a:r>
            <a:r>
              <a:rPr lang="en" sz="1400" u="sng"/>
              <a:t>read</a:t>
            </a:r>
            <a:r>
              <a:rPr lang="en" sz="1400"/>
              <a:t> the </a:t>
            </a:r>
            <a:r>
              <a:rPr i="1" lang="en" sz="1400"/>
              <a:t>book</a:t>
            </a:r>
            <a:r>
              <a:rPr lang="en" sz="1400"/>
              <a:t>, Graph Databases.</a:t>
            </a:r>
          </a:p>
          <a:p>
            <a:pPr indent="0" lvl="0" marL="0" rtl="0" algn="just">
              <a:lnSpc>
                <a:spcPct val="115000"/>
              </a:lnSpc>
              <a:spcBef>
                <a:spcPts val="0"/>
              </a:spcBef>
              <a:buNone/>
            </a:pPr>
            <a:r>
              <a:t/>
            </a:r>
            <a:endParaRPr sz="1400"/>
          </a:p>
          <a:p>
            <a:pPr indent="0" lvl="0" marL="0" rtl="0" algn="just">
              <a:lnSpc>
                <a:spcPct val="115000"/>
              </a:lnSpc>
              <a:spcBef>
                <a:spcPts val="0"/>
              </a:spcBef>
              <a:buNone/>
            </a:pPr>
            <a:r>
              <a:rPr lang="en" sz="1400"/>
              <a:t>We can take this statement, identify components such as labels, nodes, and relationships, and use these to build our model.</a:t>
            </a:r>
          </a:p>
        </p:txBody>
      </p:sp>
      <p:sp>
        <p:nvSpPr>
          <p:cNvPr id="1578" name="Shape 1578"/>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Data Modeling</a:t>
            </a:r>
          </a:p>
        </p:txBody>
      </p:sp>
      <p:pic>
        <p:nvPicPr>
          <p:cNvPr id="1579" name="Shape 1579"/>
          <p:cNvPicPr preferRelativeResize="0"/>
          <p:nvPr/>
        </p:nvPicPr>
        <p:blipFill>
          <a:blip r:embed="rId3">
            <a:alphaModFix/>
          </a:blip>
          <a:stretch>
            <a:fillRect/>
          </a:stretch>
        </p:blipFill>
        <p:spPr>
          <a:xfrm>
            <a:off x="5287275" y="1288750"/>
            <a:ext cx="3609700" cy="2412946"/>
          </a:xfrm>
          <a:prstGeom prst="rect">
            <a:avLst/>
          </a:prstGeom>
          <a:noFill/>
          <a:ln>
            <a:noFill/>
          </a:ln>
        </p:spPr>
      </p:pic>
      <p:sp>
        <p:nvSpPr>
          <p:cNvPr id="1580" name="Shape 1580"/>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581" name="Shape 1581"/>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582" name="Shape 1582"/>
          <p:cNvPicPr preferRelativeResize="0"/>
          <p:nvPr/>
        </p:nvPicPr>
        <p:blipFill>
          <a:blip r:embed="rId4">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6" name="Shape 1586"/>
        <p:cNvGrpSpPr/>
        <p:nvPr/>
      </p:nvGrpSpPr>
      <p:grpSpPr>
        <a:xfrm>
          <a:off x="0" y="0"/>
          <a:ext cx="0" cy="0"/>
          <a:chOff x="0" y="0"/>
          <a:chExt cx="0" cy="0"/>
        </a:xfrm>
      </p:grpSpPr>
      <p:sp>
        <p:nvSpPr>
          <p:cNvPr id="1587" name="Shape 1587"/>
          <p:cNvSpPr txBox="1"/>
          <p:nvPr>
            <p:ph idx="1" type="body"/>
          </p:nvPr>
        </p:nvSpPr>
        <p:spPr>
          <a:xfrm>
            <a:off x="727721" y="1455448"/>
            <a:ext cx="4458300" cy="2614200"/>
          </a:xfrm>
          <a:prstGeom prst="rect">
            <a:avLst/>
          </a:prstGeom>
        </p:spPr>
        <p:txBody>
          <a:bodyPr anchorCtr="0" anchor="t" bIns="91425" lIns="91425" rIns="91425" wrap="square" tIns="91425">
            <a:noAutofit/>
          </a:bodyPr>
          <a:lstStyle/>
          <a:p>
            <a:pPr indent="0" lvl="0" marL="0" rtl="0">
              <a:spcBef>
                <a:spcPts val="0"/>
              </a:spcBef>
              <a:buNone/>
            </a:pPr>
            <a:r>
              <a:rPr lang="en" sz="1400"/>
              <a:t>There are 4 building blocks for modelling the data in Neo4j</a:t>
            </a:r>
          </a:p>
          <a:p>
            <a:pPr indent="0" lvl="0" marL="0" rtl="0">
              <a:spcBef>
                <a:spcPts val="0"/>
              </a:spcBef>
              <a:buNone/>
            </a:pPr>
            <a:r>
              <a:t/>
            </a:r>
            <a:endParaRPr sz="1400"/>
          </a:p>
          <a:p>
            <a:pPr indent="-317500" lvl="0" marL="457200" rtl="0">
              <a:lnSpc>
                <a:spcPct val="115000"/>
              </a:lnSpc>
              <a:spcBef>
                <a:spcPts val="0"/>
              </a:spcBef>
              <a:spcAft>
                <a:spcPts val="0"/>
              </a:spcAft>
              <a:buClr>
                <a:schemeClr val="dk1"/>
              </a:buClr>
              <a:buSzPct val="100000"/>
              <a:buFont typeface="Arial"/>
              <a:buAutoNum type="arabicPeriod"/>
            </a:pPr>
            <a:r>
              <a:rPr lang="en" sz="1400"/>
              <a:t>Nodes</a:t>
            </a:r>
          </a:p>
          <a:p>
            <a:pPr indent="-317500" lvl="0" marL="457200" rtl="0">
              <a:lnSpc>
                <a:spcPct val="115000"/>
              </a:lnSpc>
              <a:spcBef>
                <a:spcPts val="0"/>
              </a:spcBef>
              <a:spcAft>
                <a:spcPts val="0"/>
              </a:spcAft>
              <a:buClr>
                <a:schemeClr val="dk1"/>
              </a:buClr>
              <a:buSzPct val="100000"/>
              <a:buFont typeface="Arial"/>
              <a:buAutoNum type="arabicPeriod"/>
            </a:pPr>
            <a:r>
              <a:rPr lang="en" sz="1400"/>
              <a:t>Labels</a:t>
            </a:r>
          </a:p>
          <a:p>
            <a:pPr indent="-317500" lvl="0" marL="457200" rtl="0">
              <a:lnSpc>
                <a:spcPct val="115000"/>
              </a:lnSpc>
              <a:spcBef>
                <a:spcPts val="0"/>
              </a:spcBef>
              <a:spcAft>
                <a:spcPts val="0"/>
              </a:spcAft>
              <a:buClr>
                <a:schemeClr val="dk1"/>
              </a:buClr>
              <a:buSzPct val="100000"/>
              <a:buFont typeface="Arial"/>
              <a:buAutoNum type="arabicPeriod"/>
            </a:pPr>
            <a:r>
              <a:rPr lang="en" sz="1400"/>
              <a:t>Relationships</a:t>
            </a:r>
          </a:p>
          <a:p>
            <a:pPr indent="-317500" lvl="0" marL="457200" rtl="0">
              <a:lnSpc>
                <a:spcPct val="115000"/>
              </a:lnSpc>
              <a:spcBef>
                <a:spcPts val="0"/>
              </a:spcBef>
              <a:buClr>
                <a:schemeClr val="dk1"/>
              </a:buClr>
              <a:buSzPct val="100000"/>
              <a:buFont typeface="Arial"/>
              <a:buAutoNum type="arabicPeriod"/>
            </a:pPr>
            <a:r>
              <a:rPr lang="en" sz="1400"/>
              <a:t>Properties</a:t>
            </a:r>
          </a:p>
        </p:txBody>
      </p:sp>
      <p:sp>
        <p:nvSpPr>
          <p:cNvPr id="1588" name="Shape 1588"/>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Neo4j - Data Model Components</a:t>
            </a:r>
          </a:p>
        </p:txBody>
      </p:sp>
      <p:pic>
        <p:nvPicPr>
          <p:cNvPr id="1589" name="Shape 1589"/>
          <p:cNvPicPr preferRelativeResize="0"/>
          <p:nvPr/>
        </p:nvPicPr>
        <p:blipFill>
          <a:blip r:embed="rId3">
            <a:alphaModFix/>
          </a:blip>
          <a:stretch>
            <a:fillRect/>
          </a:stretch>
        </p:blipFill>
        <p:spPr>
          <a:xfrm>
            <a:off x="5292003" y="1713000"/>
            <a:ext cx="3233450" cy="2151700"/>
          </a:xfrm>
          <a:prstGeom prst="rect">
            <a:avLst/>
          </a:prstGeom>
          <a:noFill/>
          <a:ln>
            <a:noFill/>
          </a:ln>
        </p:spPr>
      </p:pic>
      <p:sp>
        <p:nvSpPr>
          <p:cNvPr id="1590" name="Shape 1590"/>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591" name="Shape 1591"/>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592" name="Shape 1592"/>
          <p:cNvPicPr preferRelativeResize="0"/>
          <p:nvPr/>
        </p:nvPicPr>
        <p:blipFill>
          <a:blip r:embed="rId4">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6" name="Shape 1596"/>
        <p:cNvGrpSpPr/>
        <p:nvPr/>
      </p:nvGrpSpPr>
      <p:grpSpPr>
        <a:xfrm>
          <a:off x="0" y="0"/>
          <a:ext cx="0" cy="0"/>
          <a:chOff x="0" y="0"/>
          <a:chExt cx="0" cy="0"/>
        </a:xfrm>
      </p:grpSpPr>
      <p:sp>
        <p:nvSpPr>
          <p:cNvPr id="1597" name="Shape 1597"/>
          <p:cNvSpPr txBox="1"/>
          <p:nvPr>
            <p:ph idx="1" type="body"/>
          </p:nvPr>
        </p:nvSpPr>
        <p:spPr>
          <a:xfrm>
            <a:off x="565211" y="1215225"/>
            <a:ext cx="7969500" cy="3379500"/>
          </a:xfrm>
          <a:prstGeom prst="rect">
            <a:avLst/>
          </a:prstGeom>
        </p:spPr>
        <p:txBody>
          <a:bodyPr anchorCtr="0" anchor="t" bIns="91425" lIns="91425" rIns="91425" wrap="square" tIns="91425">
            <a:noAutofit/>
          </a:bodyPr>
          <a:lstStyle/>
          <a:p>
            <a:pPr indent="-317500" lvl="0" marL="457200" rtl="0" algn="just">
              <a:lnSpc>
                <a:spcPct val="150000"/>
              </a:lnSpc>
              <a:spcBef>
                <a:spcPts val="0"/>
              </a:spcBef>
              <a:spcAft>
                <a:spcPts val="0"/>
              </a:spcAft>
              <a:buSzPct val="100000"/>
            </a:pPr>
            <a:r>
              <a:rPr lang="en" sz="1400"/>
              <a:t>The first entity that we’ll identify in any domain are nodes.</a:t>
            </a:r>
          </a:p>
          <a:p>
            <a:pPr indent="-317500" lvl="0" marL="457200" rtl="0" algn="just">
              <a:lnSpc>
                <a:spcPct val="115000"/>
              </a:lnSpc>
              <a:spcBef>
                <a:spcPts val="0"/>
              </a:spcBef>
              <a:buSzPct val="100000"/>
            </a:pPr>
            <a:r>
              <a:rPr lang="en" sz="1400"/>
              <a:t>The fundamental units that form a graph are nodes and relationships. In Neo4j, both nodes and relationships can contain properties.</a:t>
            </a:r>
          </a:p>
          <a:p>
            <a:pPr indent="0" lvl="0" marL="0" rtl="0">
              <a:lnSpc>
                <a:spcPct val="115000"/>
              </a:lnSpc>
              <a:spcBef>
                <a:spcPts val="0"/>
              </a:spcBef>
              <a:buNone/>
            </a:pPr>
            <a:r>
              <a:t/>
            </a:r>
            <a:endParaRPr sz="1400"/>
          </a:p>
          <a:p>
            <a:pPr indent="0" lvl="0" marL="0" rtl="0">
              <a:lnSpc>
                <a:spcPct val="115000"/>
              </a:lnSpc>
              <a:spcBef>
                <a:spcPts val="0"/>
              </a:spcBef>
              <a:buNone/>
            </a:pPr>
            <a:r>
              <a:rPr b="1" lang="en" sz="1400"/>
              <a:t>Extracting Nodes:</a:t>
            </a:r>
          </a:p>
        </p:txBody>
      </p:sp>
      <p:sp>
        <p:nvSpPr>
          <p:cNvPr id="1598" name="Shape 1598"/>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Nodes</a:t>
            </a:r>
          </a:p>
        </p:txBody>
      </p:sp>
      <p:pic>
        <p:nvPicPr>
          <p:cNvPr id="1599" name="Shape 1599"/>
          <p:cNvPicPr preferRelativeResize="0"/>
          <p:nvPr/>
        </p:nvPicPr>
        <p:blipFill>
          <a:blip r:embed="rId3">
            <a:alphaModFix/>
          </a:blip>
          <a:stretch>
            <a:fillRect/>
          </a:stretch>
        </p:blipFill>
        <p:spPr>
          <a:xfrm>
            <a:off x="2053725" y="2665923"/>
            <a:ext cx="4420550" cy="1954750"/>
          </a:xfrm>
          <a:prstGeom prst="rect">
            <a:avLst/>
          </a:prstGeom>
          <a:noFill/>
          <a:ln>
            <a:noFill/>
          </a:ln>
        </p:spPr>
      </p:pic>
      <p:sp>
        <p:nvSpPr>
          <p:cNvPr id="1600" name="Shape 1600"/>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601" name="Shape 1601"/>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602" name="Shape 1602"/>
          <p:cNvPicPr preferRelativeResize="0"/>
          <p:nvPr/>
        </p:nvPicPr>
        <p:blipFill>
          <a:blip r:embed="rId4">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6" name="Shape 1606"/>
        <p:cNvGrpSpPr/>
        <p:nvPr/>
      </p:nvGrpSpPr>
      <p:grpSpPr>
        <a:xfrm>
          <a:off x="0" y="0"/>
          <a:ext cx="0" cy="0"/>
          <a:chOff x="0" y="0"/>
          <a:chExt cx="0" cy="0"/>
        </a:xfrm>
      </p:grpSpPr>
      <p:sp>
        <p:nvSpPr>
          <p:cNvPr id="1607" name="Shape 1607"/>
          <p:cNvSpPr txBox="1"/>
          <p:nvPr>
            <p:ph idx="1" type="body"/>
          </p:nvPr>
        </p:nvSpPr>
        <p:spPr>
          <a:xfrm>
            <a:off x="664125" y="1250550"/>
            <a:ext cx="7898700" cy="3344100"/>
          </a:xfrm>
          <a:prstGeom prst="rect">
            <a:avLst/>
          </a:prstGeom>
        </p:spPr>
        <p:txBody>
          <a:bodyPr anchorCtr="0" anchor="t" bIns="91425" lIns="91425" rIns="91425" wrap="square" tIns="91425">
            <a:noAutofit/>
          </a:bodyPr>
          <a:lstStyle/>
          <a:p>
            <a:pPr indent="-317500" lvl="0" marL="457200" rtl="0" algn="just">
              <a:lnSpc>
                <a:spcPct val="115000"/>
              </a:lnSpc>
              <a:spcBef>
                <a:spcPts val="0"/>
              </a:spcBef>
              <a:spcAft>
                <a:spcPts val="0"/>
              </a:spcAft>
              <a:buSzPct val="100000"/>
            </a:pPr>
            <a:r>
              <a:rPr lang="en" sz="1400"/>
              <a:t>Now that we have an idea of what our nodes will be, we decide what labels (if any) to assign our nodes.</a:t>
            </a:r>
          </a:p>
          <a:p>
            <a:pPr indent="-317500" lvl="0" marL="457200" rtl="0" algn="just">
              <a:lnSpc>
                <a:spcPct val="115000"/>
              </a:lnSpc>
              <a:spcBef>
                <a:spcPts val="0"/>
              </a:spcBef>
              <a:spcAft>
                <a:spcPts val="0"/>
              </a:spcAft>
              <a:buSzPct val="100000"/>
            </a:pPr>
            <a:r>
              <a:rPr lang="en" sz="1400"/>
              <a:t>A label is a named graph construct that is used to group nodes into sets. </a:t>
            </a:r>
          </a:p>
          <a:p>
            <a:pPr indent="-317500" lvl="0" marL="457200" rtl="0" algn="just">
              <a:lnSpc>
                <a:spcPct val="115000"/>
              </a:lnSpc>
              <a:spcBef>
                <a:spcPts val="0"/>
              </a:spcBef>
              <a:spcAft>
                <a:spcPts val="0"/>
              </a:spcAft>
              <a:buSzPct val="100000"/>
            </a:pPr>
            <a:r>
              <a:rPr lang="en" sz="1400"/>
              <a:t>Many database queries can work with these sets instead of the whole graph, making queries easier to write and more efficient.</a:t>
            </a:r>
          </a:p>
          <a:p>
            <a:pPr indent="-317500" lvl="0" marL="457200" rtl="0" algn="just">
              <a:lnSpc>
                <a:spcPct val="115000"/>
              </a:lnSpc>
              <a:spcBef>
                <a:spcPts val="0"/>
              </a:spcBef>
              <a:spcAft>
                <a:spcPts val="500"/>
              </a:spcAft>
              <a:buSzPct val="100000"/>
            </a:pPr>
            <a:r>
              <a:rPr lang="en" sz="1400"/>
              <a:t>A node may be labeled with any number of labels, including none, making labels an optional addition to the graph.</a:t>
            </a:r>
          </a:p>
          <a:p>
            <a:pPr indent="0" lvl="0" marL="0" rtl="0">
              <a:lnSpc>
                <a:spcPct val="150000"/>
              </a:lnSpc>
              <a:spcBef>
                <a:spcPts val="0"/>
              </a:spcBef>
              <a:spcAft>
                <a:spcPts val="500"/>
              </a:spcAft>
              <a:buNone/>
            </a:pPr>
            <a:r>
              <a:rPr b="1" lang="en" sz="1400"/>
              <a:t>Extracting Labels:</a:t>
            </a:r>
          </a:p>
        </p:txBody>
      </p:sp>
      <p:sp>
        <p:nvSpPr>
          <p:cNvPr id="1608" name="Shape 1608"/>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Labels</a:t>
            </a:r>
          </a:p>
        </p:txBody>
      </p:sp>
      <p:pic>
        <p:nvPicPr>
          <p:cNvPr id="1609" name="Shape 1609"/>
          <p:cNvPicPr preferRelativeResize="0"/>
          <p:nvPr/>
        </p:nvPicPr>
        <p:blipFill>
          <a:blip r:embed="rId3">
            <a:alphaModFix/>
          </a:blip>
          <a:stretch>
            <a:fillRect/>
          </a:stretch>
        </p:blipFill>
        <p:spPr>
          <a:xfrm>
            <a:off x="2399325" y="3453533"/>
            <a:ext cx="2857500" cy="1104900"/>
          </a:xfrm>
          <a:prstGeom prst="rect">
            <a:avLst/>
          </a:prstGeom>
          <a:noFill/>
          <a:ln>
            <a:noFill/>
          </a:ln>
        </p:spPr>
      </p:pic>
      <p:sp>
        <p:nvSpPr>
          <p:cNvPr id="1610" name="Shape 1610"/>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611" name="Shape 1611"/>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612" name="Shape 1612"/>
          <p:cNvPicPr preferRelativeResize="0"/>
          <p:nvPr/>
        </p:nvPicPr>
        <p:blipFill>
          <a:blip r:embed="rId4">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6" name="Shape 1616"/>
        <p:cNvGrpSpPr/>
        <p:nvPr/>
      </p:nvGrpSpPr>
      <p:grpSpPr>
        <a:xfrm>
          <a:off x="0" y="0"/>
          <a:ext cx="0" cy="0"/>
          <a:chOff x="0" y="0"/>
          <a:chExt cx="0" cy="0"/>
        </a:xfrm>
      </p:grpSpPr>
      <p:sp>
        <p:nvSpPr>
          <p:cNvPr id="1617" name="Shape 1617"/>
          <p:cNvSpPr txBox="1"/>
          <p:nvPr>
            <p:ph idx="1" type="body"/>
          </p:nvPr>
        </p:nvSpPr>
        <p:spPr>
          <a:xfrm>
            <a:off x="763050" y="1256672"/>
            <a:ext cx="7595100" cy="3394500"/>
          </a:xfrm>
          <a:prstGeom prst="rect">
            <a:avLst/>
          </a:prstGeom>
        </p:spPr>
        <p:txBody>
          <a:bodyPr anchorCtr="0" anchor="t" bIns="91425" lIns="91425" rIns="91425" wrap="square" tIns="91425">
            <a:noAutofit/>
          </a:bodyPr>
          <a:lstStyle/>
          <a:p>
            <a:pPr indent="0" lvl="0" marL="0" rtl="0">
              <a:lnSpc>
                <a:spcPct val="115000"/>
              </a:lnSpc>
              <a:spcBef>
                <a:spcPts val="0"/>
              </a:spcBef>
              <a:buNone/>
            </a:pPr>
            <a:r>
              <a:rPr b="1" lang="en" sz="1400"/>
              <a:t>Assigning Nodes to Labels:</a:t>
            </a:r>
          </a:p>
          <a:p>
            <a:pPr indent="457200" lvl="0" marL="0" rtl="0" algn="just">
              <a:lnSpc>
                <a:spcPct val="115000"/>
              </a:lnSpc>
              <a:spcBef>
                <a:spcPts val="0"/>
              </a:spcBef>
              <a:buNone/>
            </a:pPr>
            <a:r>
              <a:rPr lang="en" sz="1400"/>
              <a:t>Now that we have identified both our nodes and labels, we can assign the labels to the nodes they describe. For John and Sally we apply the role </a:t>
            </a:r>
            <a:r>
              <a:rPr i="1" lang="en" sz="1400"/>
              <a:t>Person</a:t>
            </a:r>
            <a:r>
              <a:rPr lang="en" sz="1400"/>
              <a:t>. For Graph Databases we apply the role </a:t>
            </a:r>
            <a:r>
              <a:rPr i="1" lang="en" sz="1400"/>
              <a:t>Book</a:t>
            </a:r>
            <a:r>
              <a:rPr lang="en" sz="1400"/>
              <a:t>.</a:t>
            </a:r>
          </a:p>
        </p:txBody>
      </p:sp>
      <p:sp>
        <p:nvSpPr>
          <p:cNvPr id="1618" name="Shape 1618"/>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Nodes - Labels</a:t>
            </a:r>
          </a:p>
        </p:txBody>
      </p:sp>
      <p:pic>
        <p:nvPicPr>
          <p:cNvPr id="1619" name="Shape 1619"/>
          <p:cNvPicPr preferRelativeResize="0"/>
          <p:nvPr/>
        </p:nvPicPr>
        <p:blipFill>
          <a:blip r:embed="rId3">
            <a:alphaModFix/>
          </a:blip>
          <a:stretch>
            <a:fillRect/>
          </a:stretch>
        </p:blipFill>
        <p:spPr>
          <a:xfrm>
            <a:off x="1523475" y="2599750"/>
            <a:ext cx="3966225" cy="1865475"/>
          </a:xfrm>
          <a:prstGeom prst="rect">
            <a:avLst/>
          </a:prstGeom>
          <a:noFill/>
          <a:ln>
            <a:noFill/>
          </a:ln>
        </p:spPr>
      </p:pic>
      <p:sp>
        <p:nvSpPr>
          <p:cNvPr id="1620" name="Shape 1620"/>
          <p:cNvSpPr txBox="1"/>
          <p:nvPr/>
        </p:nvSpPr>
        <p:spPr>
          <a:xfrm>
            <a:off x="6118525" y="3461975"/>
            <a:ext cx="1801500" cy="6924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b="1" lang="en">
                <a:solidFill>
                  <a:schemeClr val="dk1"/>
                </a:solidFill>
              </a:rPr>
              <a:t>Blue- </a:t>
            </a:r>
            <a:r>
              <a:rPr lang="en">
                <a:solidFill>
                  <a:schemeClr val="dk1"/>
                </a:solidFill>
              </a:rPr>
              <a:t>Person label</a:t>
            </a:r>
          </a:p>
          <a:p>
            <a:pPr lvl="0" rtl="0">
              <a:lnSpc>
                <a:spcPct val="115000"/>
              </a:lnSpc>
              <a:spcBef>
                <a:spcPts val="0"/>
              </a:spcBef>
              <a:buNone/>
            </a:pPr>
            <a:r>
              <a:rPr b="1" lang="en">
                <a:solidFill>
                  <a:schemeClr val="dk1"/>
                </a:solidFill>
              </a:rPr>
              <a:t>Green- </a:t>
            </a:r>
            <a:r>
              <a:rPr lang="en">
                <a:solidFill>
                  <a:schemeClr val="dk1"/>
                </a:solidFill>
              </a:rPr>
              <a:t>Book label</a:t>
            </a:r>
          </a:p>
        </p:txBody>
      </p:sp>
      <p:sp>
        <p:nvSpPr>
          <p:cNvPr id="1621" name="Shape 162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622" name="Shape 1622"/>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623" name="Shape 1623"/>
          <p:cNvPicPr preferRelativeResize="0"/>
          <p:nvPr/>
        </p:nvPicPr>
        <p:blipFill>
          <a:blip r:embed="rId4">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7" name="Shape 1627"/>
        <p:cNvGrpSpPr/>
        <p:nvPr/>
      </p:nvGrpSpPr>
      <p:grpSpPr>
        <a:xfrm>
          <a:off x="0" y="0"/>
          <a:ext cx="0" cy="0"/>
          <a:chOff x="0" y="0"/>
          <a:chExt cx="0" cy="0"/>
        </a:xfrm>
      </p:grpSpPr>
      <p:sp>
        <p:nvSpPr>
          <p:cNvPr id="1628" name="Shape 1628"/>
          <p:cNvSpPr txBox="1"/>
          <p:nvPr>
            <p:ph idx="1" type="body"/>
          </p:nvPr>
        </p:nvSpPr>
        <p:spPr>
          <a:xfrm>
            <a:off x="593475" y="1249607"/>
            <a:ext cx="7863600" cy="3394500"/>
          </a:xfrm>
          <a:prstGeom prst="rect">
            <a:avLst/>
          </a:prstGeom>
        </p:spPr>
        <p:txBody>
          <a:bodyPr anchorCtr="0" anchor="t" bIns="91425" lIns="91425" rIns="91425" wrap="square" tIns="91425">
            <a:noAutofit/>
          </a:bodyPr>
          <a:lstStyle/>
          <a:p>
            <a:pPr indent="0" lvl="0" marL="0" rtl="0" algn="just">
              <a:lnSpc>
                <a:spcPct val="200000"/>
              </a:lnSpc>
              <a:spcBef>
                <a:spcPts val="0"/>
              </a:spcBef>
              <a:buNone/>
            </a:pPr>
            <a:r>
              <a:rPr lang="en" sz="1400"/>
              <a:t>Further, we need to identify the interactions between these subjects:</a:t>
            </a:r>
          </a:p>
          <a:p>
            <a:pPr indent="-317500" lvl="0" marL="457200" rtl="0" algn="just">
              <a:lnSpc>
                <a:spcPct val="115000"/>
              </a:lnSpc>
              <a:spcBef>
                <a:spcPts val="0"/>
              </a:spcBef>
              <a:spcAft>
                <a:spcPts val="0"/>
              </a:spcAft>
              <a:buClr>
                <a:schemeClr val="dk1"/>
              </a:buClr>
              <a:buSzPct val="100000"/>
              <a:buFont typeface="Arial"/>
            </a:pPr>
            <a:r>
              <a:rPr lang="en" sz="1400"/>
              <a:t>John is a </a:t>
            </a:r>
            <a:r>
              <a:rPr lang="en" sz="1400" u="sng"/>
              <a:t>friend</a:t>
            </a:r>
            <a:r>
              <a:rPr lang="en" sz="1400"/>
              <a:t> of Sally</a:t>
            </a:r>
          </a:p>
          <a:p>
            <a:pPr indent="-317500" lvl="0" marL="457200" rtl="0" algn="just">
              <a:lnSpc>
                <a:spcPct val="115000"/>
              </a:lnSpc>
              <a:spcBef>
                <a:spcPts val="0"/>
              </a:spcBef>
              <a:spcAft>
                <a:spcPts val="0"/>
              </a:spcAft>
              <a:buClr>
                <a:schemeClr val="dk1"/>
              </a:buClr>
              <a:buSzPct val="100000"/>
              <a:buFont typeface="Arial"/>
            </a:pPr>
            <a:r>
              <a:rPr lang="en" sz="1400"/>
              <a:t>Sally is a </a:t>
            </a:r>
            <a:r>
              <a:rPr lang="en" sz="1400" u="sng"/>
              <a:t>friend</a:t>
            </a:r>
            <a:r>
              <a:rPr lang="en" sz="1400"/>
              <a:t> of John</a:t>
            </a:r>
          </a:p>
          <a:p>
            <a:pPr indent="-317500" lvl="0" marL="457200" rtl="0" algn="just">
              <a:lnSpc>
                <a:spcPct val="115000"/>
              </a:lnSpc>
              <a:spcBef>
                <a:spcPts val="0"/>
              </a:spcBef>
              <a:spcAft>
                <a:spcPts val="0"/>
              </a:spcAft>
              <a:buClr>
                <a:schemeClr val="dk1"/>
              </a:buClr>
              <a:buSzPct val="100000"/>
              <a:buFont typeface="Arial"/>
            </a:pPr>
            <a:r>
              <a:rPr lang="en" sz="1400"/>
              <a:t>John has </a:t>
            </a:r>
            <a:r>
              <a:rPr lang="en" sz="1400" u="sng"/>
              <a:t>read</a:t>
            </a:r>
            <a:r>
              <a:rPr lang="en" sz="1400"/>
              <a:t> Graph Databases</a:t>
            </a:r>
          </a:p>
          <a:p>
            <a:pPr indent="-317500" lvl="0" marL="457200" rtl="0" algn="just">
              <a:lnSpc>
                <a:spcPct val="115000"/>
              </a:lnSpc>
              <a:spcBef>
                <a:spcPts val="0"/>
              </a:spcBef>
              <a:spcAft>
                <a:spcPts val="500"/>
              </a:spcAft>
              <a:buClr>
                <a:schemeClr val="dk1"/>
              </a:buClr>
              <a:buSzPct val="100000"/>
              <a:buFont typeface="Arial"/>
            </a:pPr>
            <a:r>
              <a:rPr lang="en" sz="1400"/>
              <a:t>Sally has </a:t>
            </a:r>
            <a:r>
              <a:rPr lang="en" sz="1400" u="sng"/>
              <a:t>read</a:t>
            </a:r>
            <a:r>
              <a:rPr lang="en" sz="1400"/>
              <a:t> Graph Databases</a:t>
            </a:r>
          </a:p>
          <a:p>
            <a:pPr indent="0" lvl="0" marL="0" rtl="0" algn="just">
              <a:lnSpc>
                <a:spcPct val="150000"/>
              </a:lnSpc>
              <a:spcBef>
                <a:spcPts val="0"/>
              </a:spcBef>
              <a:buNone/>
            </a:pPr>
            <a:r>
              <a:t/>
            </a:r>
            <a:endParaRPr sz="1400"/>
          </a:p>
          <a:p>
            <a:pPr indent="0" lvl="0" marL="0" rtl="0" algn="just">
              <a:lnSpc>
                <a:spcPct val="150000"/>
              </a:lnSpc>
              <a:spcBef>
                <a:spcPts val="0"/>
              </a:spcBef>
              <a:buNone/>
            </a:pPr>
            <a:r>
              <a:rPr lang="en" sz="1400"/>
              <a:t>Pairs of nodes labeled </a:t>
            </a:r>
            <a:r>
              <a:rPr i="1" lang="en" sz="1400"/>
              <a:t>Person</a:t>
            </a:r>
            <a:r>
              <a:rPr lang="en" sz="1400"/>
              <a:t> can be connected to each other by the </a:t>
            </a:r>
            <a:r>
              <a:rPr lang="en" sz="1400" u="sng"/>
              <a:t>friend of</a:t>
            </a:r>
            <a:r>
              <a:rPr lang="en" sz="1400"/>
              <a:t> relationship.</a:t>
            </a:r>
          </a:p>
          <a:p>
            <a:pPr indent="0" lvl="0" marL="0" rtl="0" algn="just">
              <a:lnSpc>
                <a:spcPct val="150000"/>
              </a:lnSpc>
              <a:spcBef>
                <a:spcPts val="0"/>
              </a:spcBef>
              <a:buNone/>
            </a:pPr>
            <a:r>
              <a:rPr lang="en" sz="1400"/>
              <a:t>Pairs of nodes labeled </a:t>
            </a:r>
            <a:r>
              <a:rPr i="1" lang="en" sz="1400"/>
              <a:t>Book</a:t>
            </a:r>
            <a:r>
              <a:rPr lang="en" sz="1400"/>
              <a:t> and </a:t>
            </a:r>
            <a:r>
              <a:rPr i="1" lang="en" sz="1400"/>
              <a:t>Person</a:t>
            </a:r>
            <a:r>
              <a:rPr lang="en" sz="1400"/>
              <a:t> can be connected to each other by a </a:t>
            </a:r>
            <a:r>
              <a:rPr lang="en" sz="1400" u="sng"/>
              <a:t>has read</a:t>
            </a:r>
            <a:r>
              <a:rPr lang="en" sz="1400"/>
              <a:t> relationship.</a:t>
            </a:r>
          </a:p>
        </p:txBody>
      </p:sp>
      <p:sp>
        <p:nvSpPr>
          <p:cNvPr id="1629" name="Shape 1629"/>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Relationships</a:t>
            </a:r>
          </a:p>
        </p:txBody>
      </p:sp>
      <p:sp>
        <p:nvSpPr>
          <p:cNvPr id="1630" name="Shape 1630"/>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631" name="Shape 1631"/>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632" name="Shape 1632"/>
          <p:cNvPicPr preferRelativeResize="0"/>
          <p:nvPr/>
        </p:nvPicPr>
        <p:blipFill>
          <a:blip r:embed="rId3">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6" name="Shape 1636"/>
        <p:cNvGrpSpPr/>
        <p:nvPr/>
      </p:nvGrpSpPr>
      <p:grpSpPr>
        <a:xfrm>
          <a:off x="0" y="0"/>
          <a:ext cx="0" cy="0"/>
          <a:chOff x="0" y="0"/>
          <a:chExt cx="0" cy="0"/>
        </a:xfrm>
      </p:grpSpPr>
      <p:sp>
        <p:nvSpPr>
          <p:cNvPr id="1637" name="Shape 1637"/>
          <p:cNvSpPr txBox="1"/>
          <p:nvPr>
            <p:ph type="title"/>
          </p:nvPr>
        </p:nvSpPr>
        <p:spPr>
          <a:xfrm>
            <a:off x="381000" y="663976"/>
            <a:ext cx="8229600" cy="549000"/>
          </a:xfrm>
          <a:prstGeom prst="rect">
            <a:avLst/>
          </a:prstGeom>
        </p:spPr>
        <p:txBody>
          <a:bodyPr anchorCtr="0" anchor="ctr" bIns="91425" lIns="91425" rIns="91425" wrap="square" tIns="91425">
            <a:noAutofit/>
          </a:bodyPr>
          <a:lstStyle/>
          <a:p>
            <a:pPr lvl="0" rtl="0" algn="ctr">
              <a:spcBef>
                <a:spcPts val="0"/>
              </a:spcBef>
              <a:buNone/>
            </a:pPr>
            <a:r>
              <a:rPr b="1" lang="en"/>
              <a:t>Data Model - Without Properties</a:t>
            </a:r>
          </a:p>
        </p:txBody>
      </p:sp>
      <p:pic>
        <p:nvPicPr>
          <p:cNvPr id="1638" name="Shape 1638"/>
          <p:cNvPicPr preferRelativeResize="0"/>
          <p:nvPr/>
        </p:nvPicPr>
        <p:blipFill>
          <a:blip r:embed="rId3">
            <a:alphaModFix/>
          </a:blip>
          <a:stretch>
            <a:fillRect/>
          </a:stretch>
        </p:blipFill>
        <p:spPr>
          <a:xfrm>
            <a:off x="1203125" y="1339350"/>
            <a:ext cx="6766475" cy="3339875"/>
          </a:xfrm>
          <a:prstGeom prst="rect">
            <a:avLst/>
          </a:prstGeom>
          <a:noFill/>
          <a:ln>
            <a:noFill/>
          </a:ln>
        </p:spPr>
      </p:pic>
      <p:sp>
        <p:nvSpPr>
          <p:cNvPr id="1639" name="Shape 1639"/>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640" name="Shape 164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641" name="Shape 1641"/>
          <p:cNvPicPr preferRelativeResize="0"/>
          <p:nvPr/>
        </p:nvPicPr>
        <p:blipFill>
          <a:blip r:embed="rId4">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5" name="Shape 1645"/>
        <p:cNvGrpSpPr/>
        <p:nvPr/>
      </p:nvGrpSpPr>
      <p:grpSpPr>
        <a:xfrm>
          <a:off x="0" y="0"/>
          <a:ext cx="0" cy="0"/>
          <a:chOff x="0" y="0"/>
          <a:chExt cx="0" cy="0"/>
        </a:xfrm>
      </p:grpSpPr>
      <p:sp>
        <p:nvSpPr>
          <p:cNvPr id="1646" name="Shape 1646"/>
          <p:cNvSpPr txBox="1"/>
          <p:nvPr>
            <p:ph idx="1" type="body"/>
          </p:nvPr>
        </p:nvSpPr>
        <p:spPr>
          <a:xfrm>
            <a:off x="508700" y="1228411"/>
            <a:ext cx="8040300" cy="3394500"/>
          </a:xfrm>
          <a:prstGeom prst="rect">
            <a:avLst/>
          </a:prstGeom>
        </p:spPr>
        <p:txBody>
          <a:bodyPr anchorCtr="0" anchor="t" bIns="91425" lIns="91425" rIns="91425" wrap="square" tIns="91425">
            <a:noAutofit/>
          </a:bodyPr>
          <a:lstStyle/>
          <a:p>
            <a:pPr indent="0" lvl="0" marL="0" rtl="0">
              <a:lnSpc>
                <a:spcPct val="150000"/>
              </a:lnSpc>
              <a:spcBef>
                <a:spcPts val="0"/>
              </a:spcBef>
              <a:buNone/>
            </a:pPr>
            <a:r>
              <a:rPr b="1" lang="en" sz="1400"/>
              <a:t>Defining Properties for Relationships and Nodes:</a:t>
            </a:r>
          </a:p>
          <a:p>
            <a:pPr indent="0" lvl="0" marL="0" rtl="0">
              <a:lnSpc>
                <a:spcPct val="150000"/>
              </a:lnSpc>
              <a:spcBef>
                <a:spcPts val="0"/>
              </a:spcBef>
              <a:buNone/>
            </a:pPr>
            <a:r>
              <a:rPr lang="en" sz="1400"/>
              <a:t>For Below questions we can get answers through Cypher once the Graph is completely established.</a:t>
            </a:r>
          </a:p>
          <a:p>
            <a:pPr indent="-317500" lvl="0" marL="457200" rtl="0">
              <a:lnSpc>
                <a:spcPct val="115000"/>
              </a:lnSpc>
              <a:spcBef>
                <a:spcPts val="0"/>
              </a:spcBef>
              <a:spcAft>
                <a:spcPts val="0"/>
              </a:spcAft>
              <a:buClr>
                <a:schemeClr val="dk1"/>
              </a:buClr>
              <a:buSzPct val="100000"/>
              <a:buFont typeface="Arial"/>
            </a:pPr>
            <a:r>
              <a:rPr lang="en" sz="1400"/>
              <a:t>When did John and Sally become friends?</a:t>
            </a:r>
          </a:p>
          <a:p>
            <a:pPr indent="-317500" lvl="0" marL="457200" rtl="0">
              <a:lnSpc>
                <a:spcPct val="115000"/>
              </a:lnSpc>
              <a:spcBef>
                <a:spcPts val="0"/>
              </a:spcBef>
              <a:spcAft>
                <a:spcPts val="0"/>
              </a:spcAft>
              <a:buClr>
                <a:schemeClr val="dk1"/>
              </a:buClr>
              <a:buSzPct val="100000"/>
              <a:buFont typeface="Arial"/>
            </a:pPr>
            <a:r>
              <a:rPr lang="en" sz="1400"/>
              <a:t>What is the average rating of the book Graph Databases?</a:t>
            </a:r>
          </a:p>
          <a:p>
            <a:pPr indent="-317500" lvl="0" marL="457200" rtl="0">
              <a:lnSpc>
                <a:spcPct val="115000"/>
              </a:lnSpc>
              <a:spcBef>
                <a:spcPts val="0"/>
              </a:spcBef>
              <a:spcAft>
                <a:spcPts val="0"/>
              </a:spcAft>
              <a:buClr>
                <a:schemeClr val="dk1"/>
              </a:buClr>
              <a:buSzPct val="100000"/>
              <a:buFont typeface="Arial"/>
            </a:pPr>
            <a:r>
              <a:rPr lang="en" sz="1400"/>
              <a:t>Who is the author of the book Graph Databases?</a:t>
            </a:r>
          </a:p>
          <a:p>
            <a:pPr indent="-317500" lvl="0" marL="457200" rtl="0">
              <a:lnSpc>
                <a:spcPct val="115000"/>
              </a:lnSpc>
              <a:spcBef>
                <a:spcPts val="0"/>
              </a:spcBef>
              <a:spcAft>
                <a:spcPts val="0"/>
              </a:spcAft>
              <a:buClr>
                <a:schemeClr val="dk1"/>
              </a:buClr>
              <a:buSzPct val="100000"/>
              <a:buFont typeface="Arial"/>
            </a:pPr>
            <a:r>
              <a:rPr lang="en" sz="1400"/>
              <a:t>How old is Sally?</a:t>
            </a:r>
          </a:p>
          <a:p>
            <a:pPr indent="-317500" lvl="0" marL="457200" rtl="0">
              <a:lnSpc>
                <a:spcPct val="115000"/>
              </a:lnSpc>
              <a:spcBef>
                <a:spcPts val="0"/>
              </a:spcBef>
              <a:spcAft>
                <a:spcPts val="0"/>
              </a:spcAft>
              <a:buClr>
                <a:schemeClr val="dk1"/>
              </a:buClr>
              <a:buSzPct val="100000"/>
              <a:buFont typeface="Arial"/>
            </a:pPr>
            <a:r>
              <a:rPr lang="en" sz="1400"/>
              <a:t>How old is John?</a:t>
            </a:r>
          </a:p>
          <a:p>
            <a:pPr indent="-317500" lvl="0" marL="457200" rtl="0">
              <a:lnSpc>
                <a:spcPct val="115000"/>
              </a:lnSpc>
              <a:spcBef>
                <a:spcPts val="0"/>
              </a:spcBef>
              <a:spcAft>
                <a:spcPts val="0"/>
              </a:spcAft>
              <a:buClr>
                <a:schemeClr val="dk1"/>
              </a:buClr>
              <a:buSzPct val="100000"/>
              <a:buFont typeface="Arial"/>
            </a:pPr>
            <a:r>
              <a:rPr lang="en" sz="1400"/>
              <a:t>Who is older, Sally or John?</a:t>
            </a:r>
          </a:p>
          <a:p>
            <a:pPr indent="-317500" lvl="0" marL="457200" rtl="0">
              <a:lnSpc>
                <a:spcPct val="150000"/>
              </a:lnSpc>
              <a:spcBef>
                <a:spcPts val="0"/>
              </a:spcBef>
              <a:spcAft>
                <a:spcPts val="500"/>
              </a:spcAft>
              <a:buClr>
                <a:schemeClr val="dk1"/>
              </a:buClr>
              <a:buSzPct val="100000"/>
              <a:buFont typeface="Arial"/>
            </a:pPr>
            <a:r>
              <a:rPr lang="en" sz="1400"/>
              <a:t>Who read the book </a:t>
            </a:r>
            <a:r>
              <a:rPr i="1" lang="en" sz="1400"/>
              <a:t>Graph Databases</a:t>
            </a:r>
            <a:r>
              <a:rPr lang="en" sz="1400"/>
              <a:t> first, Sally or John?</a:t>
            </a:r>
          </a:p>
          <a:p>
            <a:pPr indent="0" lvl="0" marL="0" rtl="0">
              <a:lnSpc>
                <a:spcPct val="115000"/>
              </a:lnSpc>
              <a:spcBef>
                <a:spcPts val="0"/>
              </a:spcBef>
              <a:buNone/>
            </a:pPr>
            <a:r>
              <a:rPr lang="en" sz="1400"/>
              <a:t>From these list of questions, we can identify the attributes that must belong to entities within our data model.</a:t>
            </a:r>
          </a:p>
        </p:txBody>
      </p:sp>
      <p:sp>
        <p:nvSpPr>
          <p:cNvPr id="1647" name="Shape 1647"/>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Properties</a:t>
            </a:r>
          </a:p>
        </p:txBody>
      </p:sp>
      <p:sp>
        <p:nvSpPr>
          <p:cNvPr id="1648" name="Shape 1648"/>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649" name="Shape 1649"/>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650" name="Shape 1650"/>
          <p:cNvPicPr preferRelativeResize="0"/>
          <p:nvPr/>
        </p:nvPicPr>
        <p:blipFill>
          <a:blip r:embed="rId3">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4" name="Shape 1654"/>
        <p:cNvGrpSpPr/>
        <p:nvPr/>
      </p:nvGrpSpPr>
      <p:grpSpPr>
        <a:xfrm>
          <a:off x="0" y="0"/>
          <a:ext cx="0" cy="0"/>
          <a:chOff x="0" y="0"/>
          <a:chExt cx="0" cy="0"/>
        </a:xfrm>
      </p:grpSpPr>
      <p:sp>
        <p:nvSpPr>
          <p:cNvPr id="1655" name="Shape 1655"/>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a:t>Data Model - With Properties</a:t>
            </a:r>
          </a:p>
        </p:txBody>
      </p:sp>
      <p:pic>
        <p:nvPicPr>
          <p:cNvPr id="1656" name="Shape 1656"/>
          <p:cNvPicPr preferRelativeResize="0"/>
          <p:nvPr/>
        </p:nvPicPr>
        <p:blipFill>
          <a:blip r:embed="rId3">
            <a:alphaModFix/>
          </a:blip>
          <a:stretch>
            <a:fillRect/>
          </a:stretch>
        </p:blipFill>
        <p:spPr>
          <a:xfrm>
            <a:off x="975002" y="1281976"/>
            <a:ext cx="7190124" cy="3472925"/>
          </a:xfrm>
          <a:prstGeom prst="rect">
            <a:avLst/>
          </a:prstGeom>
          <a:noFill/>
          <a:ln>
            <a:noFill/>
          </a:ln>
        </p:spPr>
      </p:pic>
      <p:sp>
        <p:nvSpPr>
          <p:cNvPr id="1657" name="Shape 1657"/>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658" name="Shape 1658"/>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659" name="Shape 1659"/>
          <p:cNvPicPr preferRelativeResize="0"/>
          <p:nvPr/>
        </p:nvPicPr>
        <p:blipFill>
          <a:blip r:embed="rId4">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3" name="Shape 1663"/>
        <p:cNvGrpSpPr/>
        <p:nvPr/>
      </p:nvGrpSpPr>
      <p:grpSpPr>
        <a:xfrm>
          <a:off x="0" y="0"/>
          <a:ext cx="0" cy="0"/>
          <a:chOff x="0" y="0"/>
          <a:chExt cx="0" cy="0"/>
        </a:xfrm>
      </p:grpSpPr>
      <p:sp>
        <p:nvSpPr>
          <p:cNvPr id="1664" name="Shape 1664"/>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Sample Data Model - Order Details</a:t>
            </a:r>
          </a:p>
        </p:txBody>
      </p:sp>
      <p:pic>
        <p:nvPicPr>
          <p:cNvPr id="1665" name="Shape 1665"/>
          <p:cNvPicPr preferRelativeResize="0"/>
          <p:nvPr/>
        </p:nvPicPr>
        <p:blipFill>
          <a:blip r:embed="rId3">
            <a:alphaModFix/>
          </a:blip>
          <a:stretch>
            <a:fillRect/>
          </a:stretch>
        </p:blipFill>
        <p:spPr>
          <a:xfrm>
            <a:off x="160400" y="1522353"/>
            <a:ext cx="4503200" cy="3369375"/>
          </a:xfrm>
          <a:prstGeom prst="rect">
            <a:avLst/>
          </a:prstGeom>
          <a:noFill/>
          <a:ln>
            <a:noFill/>
          </a:ln>
        </p:spPr>
      </p:pic>
      <p:pic>
        <p:nvPicPr>
          <p:cNvPr id="1666" name="Shape 1666"/>
          <p:cNvPicPr preferRelativeResize="0"/>
          <p:nvPr/>
        </p:nvPicPr>
        <p:blipFill>
          <a:blip r:embed="rId4">
            <a:alphaModFix/>
          </a:blip>
          <a:stretch>
            <a:fillRect/>
          </a:stretch>
        </p:blipFill>
        <p:spPr>
          <a:xfrm>
            <a:off x="4744025" y="1738328"/>
            <a:ext cx="4167600" cy="3010732"/>
          </a:xfrm>
          <a:prstGeom prst="rect">
            <a:avLst/>
          </a:prstGeom>
          <a:noFill/>
          <a:ln>
            <a:noFill/>
          </a:ln>
        </p:spPr>
      </p:pic>
      <p:sp>
        <p:nvSpPr>
          <p:cNvPr id="1667" name="Shape 1667"/>
          <p:cNvSpPr txBox="1"/>
          <p:nvPr/>
        </p:nvSpPr>
        <p:spPr>
          <a:xfrm>
            <a:off x="1688600" y="1177643"/>
            <a:ext cx="1271700" cy="474900"/>
          </a:xfrm>
          <a:prstGeom prst="rect">
            <a:avLst/>
          </a:prstGeom>
          <a:noFill/>
          <a:ln>
            <a:noFill/>
          </a:ln>
        </p:spPr>
        <p:txBody>
          <a:bodyPr anchorCtr="0" anchor="t" bIns="91425" lIns="91425" rIns="91425" wrap="square" tIns="91425">
            <a:noAutofit/>
          </a:bodyPr>
          <a:lstStyle/>
          <a:p>
            <a:pPr lvl="0" rtl="0">
              <a:spcBef>
                <a:spcPts val="0"/>
              </a:spcBef>
              <a:buNone/>
            </a:pPr>
            <a:r>
              <a:rPr b="1" lang="en" u="sng"/>
              <a:t>SQL Server</a:t>
            </a:r>
          </a:p>
        </p:txBody>
      </p:sp>
      <p:sp>
        <p:nvSpPr>
          <p:cNvPr id="1668" name="Shape 1668"/>
          <p:cNvSpPr txBox="1"/>
          <p:nvPr/>
        </p:nvSpPr>
        <p:spPr>
          <a:xfrm>
            <a:off x="6447549" y="1220525"/>
            <a:ext cx="744900" cy="474900"/>
          </a:xfrm>
          <a:prstGeom prst="rect">
            <a:avLst/>
          </a:prstGeom>
          <a:noFill/>
          <a:ln>
            <a:noFill/>
          </a:ln>
        </p:spPr>
        <p:txBody>
          <a:bodyPr anchorCtr="0" anchor="t" bIns="91425" lIns="91425" rIns="91425" wrap="square" tIns="91425">
            <a:noAutofit/>
          </a:bodyPr>
          <a:lstStyle/>
          <a:p>
            <a:pPr lvl="0" rtl="0">
              <a:spcBef>
                <a:spcPts val="0"/>
              </a:spcBef>
              <a:buNone/>
            </a:pPr>
            <a:r>
              <a:rPr b="1" lang="en" u="sng"/>
              <a:t>Neo4j</a:t>
            </a:r>
          </a:p>
        </p:txBody>
      </p:sp>
      <p:sp>
        <p:nvSpPr>
          <p:cNvPr id="1669" name="Shape 1669"/>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670" name="Shape 167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671" name="Shape 1671"/>
          <p:cNvPicPr preferRelativeResize="0"/>
          <p:nvPr/>
        </p:nvPicPr>
        <p:blipFill>
          <a:blip r:embed="rId5">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Shape 381"/>
          <p:cNvSpPr txBox="1"/>
          <p:nvPr>
            <p:ph idx="1" type="body"/>
          </p:nvPr>
        </p:nvSpPr>
        <p:spPr>
          <a:xfrm>
            <a:off x="614150" y="1735600"/>
            <a:ext cx="3307200" cy="2284500"/>
          </a:xfrm>
          <a:prstGeom prst="rect">
            <a:avLst/>
          </a:prstGeom>
        </p:spPr>
        <p:txBody>
          <a:bodyPr anchorCtr="0" anchor="t" bIns="91425" lIns="91425" rIns="91425" wrap="square" tIns="91425">
            <a:noAutofit/>
          </a:bodyPr>
          <a:lstStyle/>
          <a:p>
            <a:pPr indent="-330200" lvl="0" marL="457200">
              <a:lnSpc>
                <a:spcPct val="200000"/>
              </a:lnSpc>
              <a:spcBef>
                <a:spcPts val="0"/>
              </a:spcBef>
              <a:spcAft>
                <a:spcPts val="0"/>
              </a:spcAft>
              <a:buSzPct val="100000"/>
            </a:pPr>
            <a:r>
              <a:rPr lang="en"/>
              <a:t>Document Model</a:t>
            </a:r>
          </a:p>
          <a:p>
            <a:pPr indent="-330200" lvl="0" marL="457200">
              <a:lnSpc>
                <a:spcPct val="200000"/>
              </a:lnSpc>
              <a:spcBef>
                <a:spcPts val="0"/>
              </a:spcBef>
              <a:spcAft>
                <a:spcPts val="0"/>
              </a:spcAft>
              <a:buSzPct val="100000"/>
            </a:pPr>
            <a:r>
              <a:rPr lang="en"/>
              <a:t>Dynamic Schema</a:t>
            </a:r>
          </a:p>
          <a:p>
            <a:pPr indent="-330200" lvl="0" marL="457200">
              <a:lnSpc>
                <a:spcPct val="200000"/>
              </a:lnSpc>
              <a:spcBef>
                <a:spcPts val="0"/>
              </a:spcBef>
              <a:spcAft>
                <a:spcPts val="0"/>
              </a:spcAft>
              <a:buSzPct val="100000"/>
            </a:pPr>
            <a:r>
              <a:rPr lang="en"/>
              <a:t>Powerful Query Language</a:t>
            </a:r>
          </a:p>
          <a:p>
            <a:pPr indent="-330200" lvl="0" marL="457200" rtl="0">
              <a:lnSpc>
                <a:spcPct val="200000"/>
              </a:lnSpc>
              <a:spcBef>
                <a:spcPts val="0"/>
              </a:spcBef>
              <a:buSzPct val="100000"/>
            </a:pPr>
            <a:r>
              <a:rPr lang="en"/>
              <a:t>Secondary Indexes</a:t>
            </a:r>
          </a:p>
        </p:txBody>
      </p:sp>
      <p:sp>
        <p:nvSpPr>
          <p:cNvPr id="382" name="Shape 382"/>
          <p:cNvSpPr txBox="1"/>
          <p:nvPr>
            <p:ph type="title"/>
          </p:nvPr>
        </p:nvSpPr>
        <p:spPr>
          <a:xfrm>
            <a:off x="381000" y="599535"/>
            <a:ext cx="8229600" cy="867900"/>
          </a:xfrm>
          <a:prstGeom prst="rect">
            <a:avLst/>
          </a:prstGeom>
        </p:spPr>
        <p:txBody>
          <a:bodyPr anchorCtr="0" anchor="ctr" bIns="91425" lIns="91425" rIns="91425" wrap="square" tIns="91425">
            <a:noAutofit/>
          </a:bodyPr>
          <a:lstStyle/>
          <a:p>
            <a:pPr lvl="0" rtl="0" algn="ctr">
              <a:spcBef>
                <a:spcPts val="0"/>
              </a:spcBef>
              <a:buNone/>
            </a:pPr>
            <a:r>
              <a:rPr b="1" lang="en" sz="3600"/>
              <a:t>Why</a:t>
            </a:r>
            <a:r>
              <a:rPr b="1" lang="en" sz="3600"/>
              <a:t> MongoDB?</a:t>
            </a:r>
          </a:p>
        </p:txBody>
      </p:sp>
      <p:sp>
        <p:nvSpPr>
          <p:cNvPr id="383" name="Shape 383"/>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None/>
            </a:pPr>
            <a:fld id="{00000000-1234-1234-1234-123412341234}" type="slidenum">
              <a:rPr lang="en"/>
              <a:t>‹#›</a:t>
            </a:fld>
          </a:p>
        </p:txBody>
      </p:sp>
      <p:sp>
        <p:nvSpPr>
          <p:cNvPr id="384" name="Shape 384"/>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385" name="Shape 385"/>
          <p:cNvPicPr preferRelativeResize="0"/>
          <p:nvPr/>
        </p:nvPicPr>
        <p:blipFill>
          <a:blip r:embed="rId3">
            <a:alphaModFix/>
          </a:blip>
          <a:stretch>
            <a:fillRect/>
          </a:stretch>
        </p:blipFill>
        <p:spPr>
          <a:xfrm>
            <a:off x="8598416" y="14130"/>
            <a:ext cx="529875" cy="529875"/>
          </a:xfrm>
          <a:prstGeom prst="rect">
            <a:avLst/>
          </a:prstGeom>
          <a:noFill/>
          <a:ln>
            <a:noFill/>
          </a:ln>
        </p:spPr>
      </p:pic>
      <p:pic>
        <p:nvPicPr>
          <p:cNvPr id="386" name="Shape 386"/>
          <p:cNvPicPr preferRelativeResize="0"/>
          <p:nvPr/>
        </p:nvPicPr>
        <p:blipFill>
          <a:blip r:embed="rId4">
            <a:alphaModFix/>
          </a:blip>
          <a:stretch>
            <a:fillRect/>
          </a:stretch>
        </p:blipFill>
        <p:spPr>
          <a:xfrm>
            <a:off x="3063725" y="1467425"/>
            <a:ext cx="5903650" cy="3398074"/>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5" name="Shape 1675"/>
        <p:cNvGrpSpPr/>
        <p:nvPr/>
      </p:nvGrpSpPr>
      <p:grpSpPr>
        <a:xfrm>
          <a:off x="0" y="0"/>
          <a:ext cx="0" cy="0"/>
          <a:chOff x="0" y="0"/>
          <a:chExt cx="0" cy="0"/>
        </a:xfrm>
      </p:grpSpPr>
      <p:sp>
        <p:nvSpPr>
          <p:cNvPr id="1676" name="Shape 1676"/>
          <p:cNvSpPr txBox="1"/>
          <p:nvPr>
            <p:ph idx="1" type="body"/>
          </p:nvPr>
        </p:nvSpPr>
        <p:spPr>
          <a:xfrm>
            <a:off x="259650" y="1413050"/>
            <a:ext cx="5300700" cy="2112600"/>
          </a:xfrm>
          <a:prstGeom prst="rect">
            <a:avLst/>
          </a:prstGeom>
        </p:spPr>
        <p:txBody>
          <a:bodyPr anchorCtr="0" anchor="t" bIns="91425" lIns="91425" rIns="91425" wrap="square" tIns="91425">
            <a:noAutofit/>
          </a:bodyPr>
          <a:lstStyle/>
          <a:p>
            <a:pPr indent="0" lvl="0" marL="0" rtl="0">
              <a:lnSpc>
                <a:spcPct val="150000"/>
              </a:lnSpc>
              <a:spcBef>
                <a:spcPts val="0"/>
              </a:spcBef>
              <a:buNone/>
            </a:pPr>
            <a:r>
              <a:rPr lang="en"/>
              <a:t>There are 2 types of Clusters Available in Neo4j</a:t>
            </a:r>
          </a:p>
          <a:p>
            <a:pPr indent="0" lvl="0" marL="0" rtl="0">
              <a:lnSpc>
                <a:spcPct val="150000"/>
              </a:lnSpc>
              <a:spcBef>
                <a:spcPts val="0"/>
              </a:spcBef>
              <a:buNone/>
            </a:pPr>
            <a:r>
              <a:t/>
            </a:r>
            <a:endParaRPr/>
          </a:p>
          <a:p>
            <a:pPr indent="-330200" lvl="0" marL="457200" rtl="0">
              <a:lnSpc>
                <a:spcPct val="150000"/>
              </a:lnSpc>
              <a:spcBef>
                <a:spcPts val="0"/>
              </a:spcBef>
              <a:spcAft>
                <a:spcPts val="0"/>
              </a:spcAft>
              <a:buClr>
                <a:schemeClr val="dk1"/>
              </a:buClr>
              <a:buSzPct val="100000"/>
              <a:buFont typeface="Arial"/>
              <a:buAutoNum type="arabicParenR"/>
            </a:pPr>
            <a:r>
              <a:rPr lang="en"/>
              <a:t>HA Cluster (Availability)</a:t>
            </a:r>
          </a:p>
          <a:p>
            <a:pPr indent="-330200" lvl="0" marL="457200" rtl="0">
              <a:lnSpc>
                <a:spcPct val="150000"/>
              </a:lnSpc>
              <a:spcBef>
                <a:spcPts val="0"/>
              </a:spcBef>
              <a:buClr>
                <a:schemeClr val="dk1"/>
              </a:buClr>
              <a:buSzPct val="100000"/>
              <a:buFont typeface="Arial"/>
              <a:buAutoNum type="arabicParenR"/>
            </a:pPr>
            <a:r>
              <a:rPr lang="en"/>
              <a:t>Causal Cluster (Consistency)</a:t>
            </a:r>
          </a:p>
        </p:txBody>
      </p:sp>
      <p:sp>
        <p:nvSpPr>
          <p:cNvPr id="1677" name="Shape 1677"/>
          <p:cNvSpPr txBox="1"/>
          <p:nvPr>
            <p:ph type="title"/>
          </p:nvPr>
        </p:nvSpPr>
        <p:spPr>
          <a:xfrm>
            <a:off x="381000" y="671041"/>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Neo4j Cluster</a:t>
            </a:r>
          </a:p>
        </p:txBody>
      </p:sp>
      <p:pic>
        <p:nvPicPr>
          <p:cNvPr id="1678" name="Shape 1678"/>
          <p:cNvPicPr preferRelativeResize="0"/>
          <p:nvPr/>
        </p:nvPicPr>
        <p:blipFill>
          <a:blip r:embed="rId3">
            <a:alphaModFix/>
          </a:blip>
          <a:stretch>
            <a:fillRect/>
          </a:stretch>
        </p:blipFill>
        <p:spPr>
          <a:xfrm>
            <a:off x="4323925" y="1971200"/>
            <a:ext cx="4462399" cy="2739575"/>
          </a:xfrm>
          <a:prstGeom prst="rect">
            <a:avLst/>
          </a:prstGeom>
          <a:noFill/>
          <a:ln>
            <a:noFill/>
          </a:ln>
        </p:spPr>
      </p:pic>
      <p:sp>
        <p:nvSpPr>
          <p:cNvPr id="1679" name="Shape 1679"/>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680" name="Shape 168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681" name="Shape 1681"/>
          <p:cNvPicPr preferRelativeResize="0"/>
          <p:nvPr/>
        </p:nvPicPr>
        <p:blipFill>
          <a:blip r:embed="rId4">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sp>
        <p:nvSpPr>
          <p:cNvPr id="1686" name="Shape 1686"/>
          <p:cNvSpPr txBox="1"/>
          <p:nvPr>
            <p:ph idx="1" type="body"/>
          </p:nvPr>
        </p:nvSpPr>
        <p:spPr>
          <a:xfrm>
            <a:off x="309100" y="1324325"/>
            <a:ext cx="4377000" cy="3394500"/>
          </a:xfrm>
          <a:prstGeom prst="rect">
            <a:avLst/>
          </a:prstGeom>
        </p:spPr>
        <p:txBody>
          <a:bodyPr anchorCtr="0" anchor="t" bIns="91425" lIns="91425" rIns="91425" wrap="square" tIns="91425">
            <a:noAutofit/>
          </a:bodyPr>
          <a:lstStyle/>
          <a:p>
            <a:pPr indent="0" lvl="0" marL="0" rtl="0">
              <a:lnSpc>
                <a:spcPct val="115000"/>
              </a:lnSpc>
              <a:spcBef>
                <a:spcPts val="0"/>
              </a:spcBef>
              <a:buNone/>
            </a:pPr>
            <a:r>
              <a:rPr lang="en" sz="1400"/>
              <a:t>Neo4j high availability (HA) uses a master-slave cluster architecture.</a:t>
            </a:r>
          </a:p>
          <a:p>
            <a:pPr indent="0" lvl="0" marL="0" rtl="0">
              <a:lnSpc>
                <a:spcPct val="115000"/>
              </a:lnSpc>
              <a:spcBef>
                <a:spcPts val="0"/>
              </a:spcBef>
              <a:buNone/>
            </a:pPr>
            <a:r>
              <a:t/>
            </a:r>
            <a:endParaRPr sz="1400"/>
          </a:p>
          <a:p>
            <a:pPr indent="0" lvl="0" marL="0" rtl="0">
              <a:lnSpc>
                <a:spcPct val="115000"/>
              </a:lnSpc>
              <a:spcBef>
                <a:spcPts val="0"/>
              </a:spcBef>
              <a:buNone/>
            </a:pPr>
            <a:r>
              <a:rPr lang="en" sz="1400"/>
              <a:t>Key components of </a:t>
            </a:r>
            <a:r>
              <a:rPr lang="en" sz="1400"/>
              <a:t>cluster</a:t>
            </a:r>
          </a:p>
          <a:p>
            <a:pPr indent="0" lvl="0" marL="0" rtl="0">
              <a:lnSpc>
                <a:spcPct val="115000"/>
              </a:lnSpc>
              <a:spcBef>
                <a:spcPts val="0"/>
              </a:spcBef>
              <a:buNone/>
            </a:pPr>
            <a:r>
              <a:t/>
            </a:r>
            <a:endParaRPr b="1" sz="1400">
              <a:solidFill>
                <a:srgbClr val="000000"/>
              </a:solidFill>
            </a:endParaRPr>
          </a:p>
          <a:p>
            <a:pPr indent="-317500" lvl="0" marL="457200" rtl="0">
              <a:lnSpc>
                <a:spcPct val="115000"/>
              </a:lnSpc>
              <a:spcBef>
                <a:spcPts val="0"/>
              </a:spcBef>
              <a:spcAft>
                <a:spcPts val="0"/>
              </a:spcAft>
              <a:buClr>
                <a:srgbClr val="000000"/>
              </a:buClr>
              <a:buSzPct val="100000"/>
              <a:buAutoNum type="arabicPeriod"/>
            </a:pPr>
            <a:r>
              <a:rPr b="1" lang="en" sz="1400">
                <a:solidFill>
                  <a:srgbClr val="000000"/>
                </a:solidFill>
              </a:rPr>
              <a:t>Cluster Management</a:t>
            </a:r>
          </a:p>
          <a:p>
            <a:pPr indent="-317500" lvl="0" marL="457200" rtl="0">
              <a:lnSpc>
                <a:spcPct val="115000"/>
              </a:lnSpc>
              <a:spcBef>
                <a:spcPts val="0"/>
              </a:spcBef>
              <a:spcAft>
                <a:spcPts val="0"/>
              </a:spcAft>
              <a:buClr>
                <a:srgbClr val="000000"/>
              </a:buClr>
              <a:buSzPct val="100000"/>
              <a:buAutoNum type="arabicPeriod"/>
            </a:pPr>
            <a:r>
              <a:rPr b="1" lang="en" sz="1400">
                <a:solidFill>
                  <a:srgbClr val="000000"/>
                </a:solidFill>
              </a:rPr>
              <a:t>Transaction </a:t>
            </a:r>
            <a:r>
              <a:rPr b="1" lang="en" sz="1400">
                <a:solidFill>
                  <a:srgbClr val="000000"/>
                </a:solidFill>
              </a:rPr>
              <a:t>Propagation</a:t>
            </a:r>
          </a:p>
          <a:p>
            <a:pPr indent="-317500" lvl="0" marL="457200" rtl="0">
              <a:lnSpc>
                <a:spcPct val="115000"/>
              </a:lnSpc>
              <a:spcBef>
                <a:spcPts val="0"/>
              </a:spcBef>
              <a:spcAft>
                <a:spcPts val="0"/>
              </a:spcAft>
              <a:buClr>
                <a:srgbClr val="000000"/>
              </a:buClr>
              <a:buSzPct val="100000"/>
              <a:buAutoNum type="arabicPeriod"/>
            </a:pPr>
            <a:r>
              <a:rPr b="1" lang="en" sz="1400">
                <a:solidFill>
                  <a:srgbClr val="000000"/>
                </a:solidFill>
              </a:rPr>
              <a:t>Data base</a:t>
            </a:r>
          </a:p>
          <a:p>
            <a:pPr indent="-317500" lvl="0" marL="457200" rtl="0">
              <a:lnSpc>
                <a:spcPct val="115000"/>
              </a:lnSpc>
              <a:spcBef>
                <a:spcPts val="0"/>
              </a:spcBef>
              <a:buClr>
                <a:srgbClr val="000000"/>
              </a:buClr>
              <a:buSzPct val="100000"/>
              <a:buAutoNum type="arabicPeriod"/>
            </a:pPr>
            <a:r>
              <a:rPr b="1" lang="en" sz="1400">
                <a:solidFill>
                  <a:srgbClr val="000000"/>
                </a:solidFill>
              </a:rPr>
              <a:t>Load Balancer</a:t>
            </a:r>
          </a:p>
          <a:p>
            <a:pPr indent="0" lvl="0" marL="0" rtl="0">
              <a:lnSpc>
                <a:spcPct val="150000"/>
              </a:lnSpc>
              <a:spcBef>
                <a:spcPts val="0"/>
              </a:spcBef>
              <a:buNone/>
            </a:pPr>
            <a:r>
              <a:t/>
            </a:r>
            <a:endParaRPr b="1" sz="1400"/>
          </a:p>
          <a:p>
            <a:pPr indent="0" lvl="0" marL="0" rtl="0">
              <a:lnSpc>
                <a:spcPct val="150000"/>
              </a:lnSpc>
              <a:spcBef>
                <a:spcPts val="0"/>
              </a:spcBef>
              <a:buNone/>
            </a:pPr>
            <a:r>
              <a:t/>
            </a:r>
            <a:endParaRPr/>
          </a:p>
        </p:txBody>
      </p:sp>
      <p:sp>
        <p:nvSpPr>
          <p:cNvPr id="1687" name="Shape 1687"/>
          <p:cNvSpPr txBox="1"/>
          <p:nvPr>
            <p:ph type="title"/>
          </p:nvPr>
        </p:nvSpPr>
        <p:spPr>
          <a:xfrm>
            <a:off x="100700" y="654088"/>
            <a:ext cx="8229600" cy="549000"/>
          </a:xfrm>
          <a:prstGeom prst="rect">
            <a:avLst/>
          </a:prstGeom>
        </p:spPr>
        <p:txBody>
          <a:bodyPr anchorCtr="0" anchor="ctr" bIns="91425" lIns="91425" rIns="91425" wrap="square" tIns="91425">
            <a:noAutofit/>
          </a:bodyPr>
          <a:lstStyle/>
          <a:p>
            <a:pPr lvl="0" rtl="0" algn="ctr">
              <a:spcBef>
                <a:spcPts val="0"/>
              </a:spcBef>
              <a:buNone/>
            </a:pPr>
            <a:r>
              <a:rPr b="1" lang="en"/>
              <a:t>HA (High Availability) Cluster</a:t>
            </a:r>
          </a:p>
        </p:txBody>
      </p:sp>
      <p:sp>
        <p:nvSpPr>
          <p:cNvPr id="1688" name="Shape 1688"/>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689" name="Shape 1689"/>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690" name="Shape 1690"/>
          <p:cNvPicPr preferRelativeResize="0"/>
          <p:nvPr/>
        </p:nvPicPr>
        <p:blipFill>
          <a:blip r:embed="rId3">
            <a:alphaModFix/>
          </a:blip>
          <a:stretch>
            <a:fillRect/>
          </a:stretch>
        </p:blipFill>
        <p:spPr>
          <a:xfrm>
            <a:off x="7911375" y="23500"/>
            <a:ext cx="1228500" cy="509350"/>
          </a:xfrm>
          <a:prstGeom prst="rect">
            <a:avLst/>
          </a:prstGeom>
          <a:noFill/>
          <a:ln>
            <a:noFill/>
          </a:ln>
        </p:spPr>
      </p:pic>
      <p:pic>
        <p:nvPicPr>
          <p:cNvPr id="1691" name="Shape 1691"/>
          <p:cNvPicPr preferRelativeResize="0"/>
          <p:nvPr/>
        </p:nvPicPr>
        <p:blipFill>
          <a:blip r:embed="rId4">
            <a:alphaModFix/>
          </a:blip>
          <a:stretch>
            <a:fillRect/>
          </a:stretch>
        </p:blipFill>
        <p:spPr>
          <a:xfrm>
            <a:off x="4991000" y="1835975"/>
            <a:ext cx="4148874" cy="3078925"/>
          </a:xfrm>
          <a:prstGeom prst="rect">
            <a:avLst/>
          </a:prstGeom>
          <a:noFill/>
          <a:ln>
            <a:noFill/>
          </a:ln>
        </p:spPr>
      </p:pic>
      <p:pic>
        <p:nvPicPr>
          <p:cNvPr id="1692" name="Shape 1692"/>
          <p:cNvPicPr preferRelativeResize="0"/>
          <p:nvPr/>
        </p:nvPicPr>
        <p:blipFill>
          <a:blip r:embed="rId5">
            <a:alphaModFix/>
          </a:blip>
          <a:stretch>
            <a:fillRect/>
          </a:stretch>
        </p:blipFill>
        <p:spPr>
          <a:xfrm>
            <a:off x="5543175" y="1203100"/>
            <a:ext cx="3143625" cy="637475"/>
          </a:xfrm>
          <a:prstGeom prst="rect">
            <a:avLst/>
          </a:prstGeom>
          <a:noFill/>
          <a:ln>
            <a:noFill/>
          </a:ln>
        </p:spPr>
      </p:pic>
      <p:cxnSp>
        <p:nvCxnSpPr>
          <p:cNvPr id="1693" name="Shape 1693"/>
          <p:cNvCxnSpPr/>
          <p:nvPr/>
        </p:nvCxnSpPr>
        <p:spPr>
          <a:xfrm>
            <a:off x="7054188" y="1840575"/>
            <a:ext cx="22500" cy="1312800"/>
          </a:xfrm>
          <a:prstGeom prst="straightConnector1">
            <a:avLst/>
          </a:prstGeom>
          <a:noFill/>
          <a:ln cap="flat" cmpd="sng" w="19050">
            <a:solidFill>
              <a:srgbClr val="000000"/>
            </a:solidFill>
            <a:prstDash val="solid"/>
            <a:round/>
            <a:headEnd len="lg" w="lg" type="none"/>
            <a:tailEnd len="lg" w="lg" type="none"/>
          </a:ln>
        </p:spPr>
      </p:cxn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7" name="Shape 1697"/>
        <p:cNvGrpSpPr/>
        <p:nvPr/>
      </p:nvGrpSpPr>
      <p:grpSpPr>
        <a:xfrm>
          <a:off x="0" y="0"/>
          <a:ext cx="0" cy="0"/>
          <a:chOff x="0" y="0"/>
          <a:chExt cx="0" cy="0"/>
        </a:xfrm>
      </p:grpSpPr>
      <p:sp>
        <p:nvSpPr>
          <p:cNvPr id="1698" name="Shape 1698"/>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a:t>HA Cluster - Write Flow</a:t>
            </a:r>
          </a:p>
        </p:txBody>
      </p:sp>
      <p:pic>
        <p:nvPicPr>
          <p:cNvPr id="1699" name="Shape 1699"/>
          <p:cNvPicPr preferRelativeResize="0"/>
          <p:nvPr/>
        </p:nvPicPr>
        <p:blipFill>
          <a:blip r:embed="rId3">
            <a:alphaModFix/>
          </a:blip>
          <a:stretch>
            <a:fillRect/>
          </a:stretch>
        </p:blipFill>
        <p:spPr>
          <a:xfrm>
            <a:off x="796350" y="1766316"/>
            <a:ext cx="3617975" cy="2677725"/>
          </a:xfrm>
          <a:prstGeom prst="rect">
            <a:avLst/>
          </a:prstGeom>
          <a:noFill/>
          <a:ln>
            <a:noFill/>
          </a:ln>
        </p:spPr>
      </p:pic>
      <p:pic>
        <p:nvPicPr>
          <p:cNvPr id="1700" name="Shape 1700"/>
          <p:cNvPicPr preferRelativeResize="0"/>
          <p:nvPr/>
        </p:nvPicPr>
        <p:blipFill>
          <a:blip r:embed="rId4">
            <a:alphaModFix/>
          </a:blip>
          <a:stretch>
            <a:fillRect/>
          </a:stretch>
        </p:blipFill>
        <p:spPr>
          <a:xfrm>
            <a:off x="4798025" y="1621416"/>
            <a:ext cx="3270500" cy="3034575"/>
          </a:xfrm>
          <a:prstGeom prst="rect">
            <a:avLst/>
          </a:prstGeom>
          <a:noFill/>
          <a:ln>
            <a:noFill/>
          </a:ln>
        </p:spPr>
      </p:pic>
      <p:sp>
        <p:nvSpPr>
          <p:cNvPr id="1701" name="Shape 1701"/>
          <p:cNvSpPr txBox="1"/>
          <p:nvPr/>
        </p:nvSpPr>
        <p:spPr>
          <a:xfrm>
            <a:off x="1655088" y="1291425"/>
            <a:ext cx="1900500" cy="474900"/>
          </a:xfrm>
          <a:prstGeom prst="rect">
            <a:avLst/>
          </a:prstGeom>
          <a:noFill/>
          <a:ln>
            <a:noFill/>
          </a:ln>
        </p:spPr>
        <p:txBody>
          <a:bodyPr anchorCtr="0" anchor="t" bIns="91425" lIns="91425" rIns="91425" wrap="square" tIns="91425">
            <a:noAutofit/>
          </a:bodyPr>
          <a:lstStyle/>
          <a:p>
            <a:pPr lvl="0" rtl="0">
              <a:spcBef>
                <a:spcPts val="0"/>
              </a:spcBef>
              <a:buNone/>
            </a:pPr>
            <a:r>
              <a:rPr b="1" lang="en" u="sng"/>
              <a:t>Request on Master</a:t>
            </a:r>
          </a:p>
        </p:txBody>
      </p:sp>
      <p:sp>
        <p:nvSpPr>
          <p:cNvPr id="1702" name="Shape 1702"/>
          <p:cNvSpPr txBox="1"/>
          <p:nvPr/>
        </p:nvSpPr>
        <p:spPr>
          <a:xfrm>
            <a:off x="5516738" y="1291425"/>
            <a:ext cx="1900500" cy="474900"/>
          </a:xfrm>
          <a:prstGeom prst="rect">
            <a:avLst/>
          </a:prstGeom>
          <a:noFill/>
          <a:ln>
            <a:noFill/>
          </a:ln>
        </p:spPr>
        <p:txBody>
          <a:bodyPr anchorCtr="0" anchor="t" bIns="91425" lIns="91425" rIns="91425" wrap="square" tIns="91425">
            <a:noAutofit/>
          </a:bodyPr>
          <a:lstStyle/>
          <a:p>
            <a:pPr lvl="0" rtl="0">
              <a:spcBef>
                <a:spcPts val="0"/>
              </a:spcBef>
              <a:buNone/>
            </a:pPr>
            <a:r>
              <a:rPr b="1" lang="en" u="sng"/>
              <a:t>Request on Slave</a:t>
            </a:r>
          </a:p>
        </p:txBody>
      </p:sp>
      <p:sp>
        <p:nvSpPr>
          <p:cNvPr id="1703" name="Shape 1703"/>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704" name="Shape 1704"/>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705" name="Shape 1705"/>
          <p:cNvPicPr preferRelativeResize="0"/>
          <p:nvPr/>
        </p:nvPicPr>
        <p:blipFill>
          <a:blip r:embed="rId5">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9" name="Shape 1709"/>
        <p:cNvGrpSpPr/>
        <p:nvPr/>
      </p:nvGrpSpPr>
      <p:grpSpPr>
        <a:xfrm>
          <a:off x="0" y="0"/>
          <a:ext cx="0" cy="0"/>
          <a:chOff x="0" y="0"/>
          <a:chExt cx="0" cy="0"/>
        </a:xfrm>
      </p:grpSpPr>
      <p:sp>
        <p:nvSpPr>
          <p:cNvPr id="1710" name="Shape 1710"/>
          <p:cNvSpPr txBox="1"/>
          <p:nvPr>
            <p:ph idx="1" type="body"/>
          </p:nvPr>
        </p:nvSpPr>
        <p:spPr>
          <a:xfrm>
            <a:off x="326325" y="1151625"/>
            <a:ext cx="8229600" cy="3638700"/>
          </a:xfrm>
          <a:prstGeom prst="rect">
            <a:avLst/>
          </a:prstGeom>
        </p:spPr>
        <p:txBody>
          <a:bodyPr anchorCtr="0" anchor="t" bIns="91425" lIns="91425" rIns="91425" wrap="square" tIns="91425">
            <a:noAutofit/>
          </a:bodyPr>
          <a:lstStyle/>
          <a:p>
            <a:pPr indent="0" lvl="0" marL="0" rtl="0">
              <a:lnSpc>
                <a:spcPct val="115000"/>
              </a:lnSpc>
              <a:spcBef>
                <a:spcPts val="0"/>
              </a:spcBef>
              <a:buNone/>
            </a:pPr>
            <a:r>
              <a:rPr b="1" lang="en" sz="1400"/>
              <a:t>Configurations:</a:t>
            </a:r>
          </a:p>
          <a:p>
            <a:pPr indent="0" lvl="0" marL="0" rtl="0">
              <a:lnSpc>
                <a:spcPct val="115000"/>
              </a:lnSpc>
              <a:spcBef>
                <a:spcPts val="0"/>
              </a:spcBef>
              <a:buNone/>
            </a:pPr>
            <a:r>
              <a:t/>
            </a:r>
            <a:endParaRPr sz="1400"/>
          </a:p>
          <a:p>
            <a:pPr indent="0" lvl="0" marL="0" rtl="0">
              <a:lnSpc>
                <a:spcPct val="115000"/>
              </a:lnSpc>
              <a:spcBef>
                <a:spcPts val="0"/>
              </a:spcBef>
              <a:buNone/>
            </a:pPr>
            <a:r>
              <a:t/>
            </a:r>
            <a:endParaRPr sz="1400"/>
          </a:p>
          <a:p>
            <a:pPr indent="0" lvl="0" marL="0" rtl="0">
              <a:lnSpc>
                <a:spcPct val="115000"/>
              </a:lnSpc>
              <a:spcBef>
                <a:spcPts val="0"/>
              </a:spcBef>
              <a:buNone/>
            </a:pPr>
            <a:r>
              <a:t/>
            </a:r>
            <a:endParaRPr sz="1400"/>
          </a:p>
          <a:p>
            <a:pPr indent="0" lvl="0" marL="0" rtl="0">
              <a:lnSpc>
                <a:spcPct val="115000"/>
              </a:lnSpc>
              <a:spcBef>
                <a:spcPts val="0"/>
              </a:spcBef>
              <a:buNone/>
            </a:pPr>
            <a:r>
              <a:t/>
            </a:r>
            <a:endParaRPr b="1" sz="1400"/>
          </a:p>
          <a:p>
            <a:pPr indent="0" lvl="0" marL="0" rtl="0">
              <a:lnSpc>
                <a:spcPct val="115000"/>
              </a:lnSpc>
              <a:spcBef>
                <a:spcPts val="0"/>
              </a:spcBef>
              <a:buNone/>
            </a:pPr>
            <a:r>
              <a:t/>
            </a:r>
            <a:endParaRPr b="1" sz="1400"/>
          </a:p>
          <a:p>
            <a:pPr indent="0" lvl="0" marL="0" rtl="0">
              <a:lnSpc>
                <a:spcPct val="115000"/>
              </a:lnSpc>
              <a:spcBef>
                <a:spcPts val="0"/>
              </a:spcBef>
              <a:buNone/>
            </a:pPr>
            <a:r>
              <a:t/>
            </a:r>
            <a:endParaRPr b="1" sz="1400"/>
          </a:p>
          <a:p>
            <a:pPr indent="0" lvl="0" marL="0" rtl="0">
              <a:lnSpc>
                <a:spcPct val="115000"/>
              </a:lnSpc>
              <a:spcBef>
                <a:spcPts val="0"/>
              </a:spcBef>
              <a:buNone/>
            </a:pPr>
            <a:r>
              <a:t/>
            </a:r>
            <a:endParaRPr b="1" sz="1400"/>
          </a:p>
          <a:p>
            <a:pPr indent="0" lvl="0" marL="0" rtl="0">
              <a:lnSpc>
                <a:spcPct val="115000"/>
              </a:lnSpc>
              <a:spcBef>
                <a:spcPts val="0"/>
              </a:spcBef>
              <a:buNone/>
            </a:pPr>
            <a:r>
              <a:t/>
            </a:r>
            <a:endParaRPr b="1" sz="1400"/>
          </a:p>
          <a:p>
            <a:pPr indent="0" lvl="0" marL="0" rtl="0">
              <a:lnSpc>
                <a:spcPct val="115000"/>
              </a:lnSpc>
              <a:spcBef>
                <a:spcPts val="0"/>
              </a:spcBef>
              <a:buNone/>
            </a:pPr>
            <a:r>
              <a:rPr b="1" lang="en" sz="1400"/>
              <a:t>Limitations:</a:t>
            </a:r>
          </a:p>
          <a:p>
            <a:pPr indent="-317500" lvl="0" marL="457200" rtl="0" algn="just">
              <a:lnSpc>
                <a:spcPct val="115000"/>
              </a:lnSpc>
              <a:spcBef>
                <a:spcPts val="0"/>
              </a:spcBef>
              <a:spcAft>
                <a:spcPts val="0"/>
              </a:spcAft>
              <a:buClr>
                <a:schemeClr val="dk1"/>
              </a:buClr>
              <a:buSzPct val="100000"/>
              <a:buFont typeface="Arial"/>
            </a:pPr>
            <a:r>
              <a:rPr lang="en" sz="1400"/>
              <a:t>The full graph is replicated to each instance in the cluster (i.e. the full dataset is replicated across the entire cluster, to each server). </a:t>
            </a:r>
          </a:p>
          <a:p>
            <a:pPr indent="-317500" lvl="0" marL="457200" rtl="0" algn="just">
              <a:lnSpc>
                <a:spcPct val="115000"/>
              </a:lnSpc>
              <a:spcBef>
                <a:spcPts val="0"/>
              </a:spcBef>
              <a:spcAft>
                <a:spcPts val="0"/>
              </a:spcAft>
              <a:buClr>
                <a:schemeClr val="dk1"/>
              </a:buClr>
              <a:buSzPct val="100000"/>
              <a:buFont typeface="Arial"/>
            </a:pPr>
            <a:r>
              <a:rPr lang="en" sz="1400"/>
              <a:t>A consequence of this is that all data needs to ﬁt within the capacity of a single Neo4j instance. </a:t>
            </a:r>
          </a:p>
          <a:p>
            <a:pPr indent="-317500" lvl="0" marL="457200" rtl="0" algn="just">
              <a:lnSpc>
                <a:spcPct val="115000"/>
              </a:lnSpc>
              <a:spcBef>
                <a:spcPts val="0"/>
              </a:spcBef>
              <a:buClr>
                <a:schemeClr val="dk1"/>
              </a:buClr>
              <a:buSzPct val="100000"/>
              <a:buFont typeface="Arial"/>
            </a:pPr>
            <a:r>
              <a:rPr lang="en" sz="1400"/>
              <a:t>It house at most 34 billion nodes, 34 billion relationships, and 68 billion properties, in total. </a:t>
            </a:r>
          </a:p>
          <a:p>
            <a:pPr indent="0" lvl="0" marL="0" rtl="0" algn="just">
              <a:lnSpc>
                <a:spcPct val="115000"/>
              </a:lnSpc>
              <a:spcBef>
                <a:spcPts val="0"/>
              </a:spcBef>
              <a:buNone/>
            </a:pPr>
            <a:r>
              <a:t/>
            </a:r>
            <a:endParaRPr sz="1400"/>
          </a:p>
        </p:txBody>
      </p:sp>
      <p:sp>
        <p:nvSpPr>
          <p:cNvPr id="1711" name="Shape 1711"/>
          <p:cNvSpPr txBox="1"/>
          <p:nvPr>
            <p:ph type="title"/>
          </p:nvPr>
        </p:nvSpPr>
        <p:spPr>
          <a:xfrm>
            <a:off x="381000" y="635715"/>
            <a:ext cx="8229600" cy="549000"/>
          </a:xfrm>
          <a:prstGeom prst="rect">
            <a:avLst/>
          </a:prstGeom>
        </p:spPr>
        <p:txBody>
          <a:bodyPr anchorCtr="0" anchor="ctr" bIns="91425" lIns="91425" rIns="91425" wrap="square" tIns="91425">
            <a:noAutofit/>
          </a:bodyPr>
          <a:lstStyle/>
          <a:p>
            <a:pPr lvl="0" rtl="0" algn="ctr">
              <a:spcBef>
                <a:spcPts val="0"/>
              </a:spcBef>
              <a:buNone/>
            </a:pPr>
            <a:r>
              <a:rPr b="1" lang="en"/>
              <a:t>HA Cluster - Configurations &amp; Limitations</a:t>
            </a:r>
          </a:p>
        </p:txBody>
      </p:sp>
      <p:sp>
        <p:nvSpPr>
          <p:cNvPr id="1712" name="Shape 1712"/>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713" name="Shape 1713"/>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714" name="Shape 1714"/>
          <p:cNvPicPr preferRelativeResize="0"/>
          <p:nvPr/>
        </p:nvPicPr>
        <p:blipFill>
          <a:blip r:embed="rId3">
            <a:alphaModFix/>
          </a:blip>
          <a:stretch>
            <a:fillRect/>
          </a:stretch>
        </p:blipFill>
        <p:spPr>
          <a:xfrm>
            <a:off x="7911375" y="23500"/>
            <a:ext cx="1228500" cy="509350"/>
          </a:xfrm>
          <a:prstGeom prst="rect">
            <a:avLst/>
          </a:prstGeom>
          <a:noFill/>
          <a:ln>
            <a:noFill/>
          </a:ln>
        </p:spPr>
      </p:pic>
      <p:pic>
        <p:nvPicPr>
          <p:cNvPr id="1715" name="Shape 1715"/>
          <p:cNvPicPr preferRelativeResize="0"/>
          <p:nvPr/>
        </p:nvPicPr>
        <p:blipFill>
          <a:blip r:embed="rId4">
            <a:alphaModFix/>
          </a:blip>
          <a:stretch>
            <a:fillRect/>
          </a:stretch>
        </p:blipFill>
        <p:spPr>
          <a:xfrm>
            <a:off x="840750" y="1516800"/>
            <a:ext cx="5313075" cy="188595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9" name="Shape 1719"/>
        <p:cNvGrpSpPr/>
        <p:nvPr/>
      </p:nvGrpSpPr>
      <p:grpSpPr>
        <a:xfrm>
          <a:off x="0" y="0"/>
          <a:ext cx="0" cy="0"/>
          <a:chOff x="0" y="0"/>
          <a:chExt cx="0" cy="0"/>
        </a:xfrm>
      </p:grpSpPr>
      <p:sp>
        <p:nvSpPr>
          <p:cNvPr id="1720" name="Shape 1720"/>
          <p:cNvSpPr txBox="1"/>
          <p:nvPr>
            <p:ph idx="1" type="body"/>
          </p:nvPr>
        </p:nvSpPr>
        <p:spPr>
          <a:xfrm>
            <a:off x="536950" y="1125150"/>
            <a:ext cx="3907200" cy="3511500"/>
          </a:xfrm>
          <a:prstGeom prst="rect">
            <a:avLst/>
          </a:prstGeom>
        </p:spPr>
        <p:txBody>
          <a:bodyPr anchorCtr="0" anchor="t" bIns="91425" lIns="91425" rIns="91425" wrap="square" tIns="91425">
            <a:noAutofit/>
          </a:bodyPr>
          <a:lstStyle/>
          <a:p>
            <a:pPr indent="0" lvl="0" marL="0" rtl="0">
              <a:lnSpc>
                <a:spcPct val="115000"/>
              </a:lnSpc>
              <a:spcBef>
                <a:spcPts val="0"/>
              </a:spcBef>
              <a:buNone/>
            </a:pPr>
            <a:r>
              <a:rPr lang="en" sz="1400"/>
              <a:t>Neo4j’s Causal Clustering provides three main features:</a:t>
            </a:r>
          </a:p>
          <a:p>
            <a:pPr indent="0" lvl="0" marL="0" rtl="0">
              <a:lnSpc>
                <a:spcPct val="115000"/>
              </a:lnSpc>
              <a:spcBef>
                <a:spcPts val="0"/>
              </a:spcBef>
              <a:buNone/>
            </a:pPr>
            <a:r>
              <a:t/>
            </a:r>
            <a:endParaRPr sz="1800"/>
          </a:p>
          <a:p>
            <a:pPr indent="-342900" lvl="0" marL="457200" rtl="0">
              <a:lnSpc>
                <a:spcPct val="115000"/>
              </a:lnSpc>
              <a:spcBef>
                <a:spcPts val="0"/>
              </a:spcBef>
              <a:spcAft>
                <a:spcPts val="0"/>
              </a:spcAft>
              <a:buClr>
                <a:schemeClr val="dk1"/>
              </a:buClr>
              <a:buSzPct val="100000"/>
              <a:buAutoNum type="arabicParenR"/>
            </a:pPr>
            <a:r>
              <a:rPr b="1" lang="en" sz="1800"/>
              <a:t>Safety</a:t>
            </a:r>
          </a:p>
          <a:p>
            <a:pPr indent="-342900" lvl="0" marL="457200" rtl="0">
              <a:lnSpc>
                <a:spcPct val="115000"/>
              </a:lnSpc>
              <a:spcBef>
                <a:spcPts val="0"/>
              </a:spcBef>
              <a:spcAft>
                <a:spcPts val="0"/>
              </a:spcAft>
              <a:buClr>
                <a:schemeClr val="dk1"/>
              </a:buClr>
              <a:buSzPct val="100000"/>
              <a:buAutoNum type="arabicParenR"/>
            </a:pPr>
            <a:r>
              <a:rPr b="1" lang="en" sz="1800"/>
              <a:t>Scale</a:t>
            </a:r>
          </a:p>
          <a:p>
            <a:pPr indent="-342900" lvl="0" marL="457200" rtl="0">
              <a:lnSpc>
                <a:spcPct val="115000"/>
              </a:lnSpc>
              <a:spcBef>
                <a:spcPts val="0"/>
              </a:spcBef>
              <a:buClr>
                <a:schemeClr val="dk1"/>
              </a:buClr>
              <a:buSzPct val="100000"/>
              <a:buAutoNum type="arabicParenR"/>
            </a:pPr>
            <a:r>
              <a:rPr b="1" lang="en" sz="1800"/>
              <a:t>Causal Consistency</a:t>
            </a:r>
          </a:p>
          <a:p>
            <a:pPr indent="0" lvl="0" marL="0" rtl="0">
              <a:lnSpc>
                <a:spcPct val="115000"/>
              </a:lnSpc>
              <a:spcBef>
                <a:spcPts val="0"/>
              </a:spcBef>
              <a:buNone/>
            </a:pPr>
            <a:r>
              <a:t/>
            </a:r>
            <a:endParaRPr b="1" sz="1800"/>
          </a:p>
          <a:p>
            <a:pPr indent="0" lvl="0" marL="0" rtl="0">
              <a:lnSpc>
                <a:spcPct val="115000"/>
              </a:lnSpc>
              <a:spcBef>
                <a:spcPts val="0"/>
              </a:spcBef>
              <a:buNone/>
            </a:pPr>
            <a:r>
              <a:t/>
            </a:r>
            <a:endParaRPr sz="1800"/>
          </a:p>
        </p:txBody>
      </p:sp>
      <p:sp>
        <p:nvSpPr>
          <p:cNvPr id="1721" name="Shape 1721"/>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a:t>Neo4j Causal Cluster</a:t>
            </a:r>
          </a:p>
        </p:txBody>
      </p:sp>
      <p:pic>
        <p:nvPicPr>
          <p:cNvPr id="1722" name="Shape 1722"/>
          <p:cNvPicPr preferRelativeResize="0"/>
          <p:nvPr/>
        </p:nvPicPr>
        <p:blipFill>
          <a:blip r:embed="rId3">
            <a:alphaModFix/>
          </a:blip>
          <a:stretch>
            <a:fillRect/>
          </a:stretch>
        </p:blipFill>
        <p:spPr>
          <a:xfrm>
            <a:off x="4309800" y="1250475"/>
            <a:ext cx="4417700" cy="3293850"/>
          </a:xfrm>
          <a:prstGeom prst="rect">
            <a:avLst/>
          </a:prstGeom>
          <a:noFill/>
          <a:ln>
            <a:noFill/>
          </a:ln>
        </p:spPr>
      </p:pic>
      <p:sp>
        <p:nvSpPr>
          <p:cNvPr id="1723" name="Shape 1723"/>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724" name="Shape 1724"/>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725" name="Shape 1725"/>
          <p:cNvPicPr preferRelativeResize="0"/>
          <p:nvPr/>
        </p:nvPicPr>
        <p:blipFill>
          <a:blip r:embed="rId4">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9" name="Shape 1729"/>
        <p:cNvGrpSpPr/>
        <p:nvPr/>
      </p:nvGrpSpPr>
      <p:grpSpPr>
        <a:xfrm>
          <a:off x="0" y="0"/>
          <a:ext cx="0" cy="0"/>
          <a:chOff x="0" y="0"/>
          <a:chExt cx="0" cy="0"/>
        </a:xfrm>
      </p:grpSpPr>
      <p:sp>
        <p:nvSpPr>
          <p:cNvPr id="1730" name="Shape 1730"/>
          <p:cNvSpPr txBox="1"/>
          <p:nvPr>
            <p:ph idx="1" type="body"/>
          </p:nvPr>
        </p:nvSpPr>
        <p:spPr>
          <a:xfrm>
            <a:off x="381000" y="1200150"/>
            <a:ext cx="3969000" cy="3394500"/>
          </a:xfrm>
          <a:prstGeom prst="rect">
            <a:avLst/>
          </a:prstGeom>
        </p:spPr>
        <p:txBody>
          <a:bodyPr anchorCtr="0" anchor="t" bIns="91425" lIns="91425" rIns="91425" wrap="square" tIns="91425">
            <a:noAutofit/>
          </a:bodyPr>
          <a:lstStyle/>
          <a:p>
            <a:pPr indent="-342900" lvl="0" marL="457200" rtl="0">
              <a:lnSpc>
                <a:spcPct val="115000"/>
              </a:lnSpc>
              <a:spcBef>
                <a:spcPts val="0"/>
              </a:spcBef>
              <a:spcAft>
                <a:spcPts val="0"/>
              </a:spcAft>
              <a:buSzPct val="100000"/>
            </a:pPr>
            <a:r>
              <a:rPr lang="en" sz="1800"/>
              <a:t>Core Servers</a:t>
            </a:r>
          </a:p>
          <a:p>
            <a:pPr indent="-342900" lvl="0" marL="457200" rtl="0">
              <a:lnSpc>
                <a:spcPct val="115000"/>
              </a:lnSpc>
              <a:spcBef>
                <a:spcPts val="0"/>
              </a:spcBef>
              <a:spcAft>
                <a:spcPts val="0"/>
              </a:spcAft>
              <a:buSzPct val="100000"/>
            </a:pPr>
            <a:r>
              <a:rPr lang="en" sz="1800"/>
              <a:t>Replica Server</a:t>
            </a:r>
          </a:p>
          <a:p>
            <a:pPr indent="-342900" lvl="0" marL="457200" rtl="0">
              <a:lnSpc>
                <a:spcPct val="115000"/>
              </a:lnSpc>
              <a:spcBef>
                <a:spcPts val="0"/>
              </a:spcBef>
              <a:spcAft>
                <a:spcPts val="0"/>
              </a:spcAft>
              <a:buSzPct val="100000"/>
            </a:pPr>
            <a:r>
              <a:rPr lang="en" sz="1800"/>
              <a:t>Discovery Protocol</a:t>
            </a:r>
          </a:p>
          <a:p>
            <a:pPr indent="-342900" lvl="0" marL="457200" rtl="0">
              <a:lnSpc>
                <a:spcPct val="115000"/>
              </a:lnSpc>
              <a:spcBef>
                <a:spcPts val="0"/>
              </a:spcBef>
              <a:spcAft>
                <a:spcPts val="0"/>
              </a:spcAft>
              <a:buSzPct val="100000"/>
            </a:pPr>
            <a:r>
              <a:rPr lang="en" sz="1800"/>
              <a:t>Raft Protocol</a:t>
            </a:r>
          </a:p>
          <a:p>
            <a:pPr indent="-342900" lvl="0" marL="457200" rtl="0">
              <a:lnSpc>
                <a:spcPct val="115000"/>
              </a:lnSpc>
              <a:spcBef>
                <a:spcPts val="0"/>
              </a:spcBef>
              <a:buSzPct val="100000"/>
            </a:pPr>
            <a:r>
              <a:rPr lang="en" sz="1800"/>
              <a:t>Transaction shipping</a:t>
            </a:r>
          </a:p>
        </p:txBody>
      </p:sp>
      <p:sp>
        <p:nvSpPr>
          <p:cNvPr id="1731" name="Shape 1731"/>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spcBef>
                <a:spcPts val="0"/>
              </a:spcBef>
              <a:buNone/>
            </a:pPr>
            <a:r>
              <a:rPr lang="en"/>
              <a:t>Key components</a:t>
            </a:r>
          </a:p>
        </p:txBody>
      </p:sp>
      <p:sp>
        <p:nvSpPr>
          <p:cNvPr id="1732" name="Shape 1732"/>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733" name="Shape 1733"/>
          <p:cNvPicPr preferRelativeResize="0"/>
          <p:nvPr/>
        </p:nvPicPr>
        <p:blipFill>
          <a:blip r:embed="rId3">
            <a:alphaModFix/>
          </a:blip>
          <a:stretch>
            <a:fillRect/>
          </a:stretch>
        </p:blipFill>
        <p:spPr>
          <a:xfrm>
            <a:off x="4553200" y="991575"/>
            <a:ext cx="3968899" cy="3394499"/>
          </a:xfrm>
          <a:prstGeom prst="rect">
            <a:avLst/>
          </a:prstGeom>
          <a:noFill/>
          <a:ln>
            <a:noFill/>
          </a:ln>
        </p:spPr>
      </p:pic>
      <p:sp>
        <p:nvSpPr>
          <p:cNvPr id="1734" name="Shape 1734"/>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8" name="Shape 1738"/>
        <p:cNvGrpSpPr/>
        <p:nvPr/>
      </p:nvGrpSpPr>
      <p:grpSpPr>
        <a:xfrm>
          <a:off x="0" y="0"/>
          <a:ext cx="0" cy="0"/>
          <a:chOff x="0" y="0"/>
          <a:chExt cx="0" cy="0"/>
        </a:xfrm>
      </p:grpSpPr>
      <p:sp>
        <p:nvSpPr>
          <p:cNvPr id="1739" name="Shape 1739"/>
          <p:cNvSpPr txBox="1"/>
          <p:nvPr>
            <p:ph idx="1" type="body"/>
          </p:nvPr>
        </p:nvSpPr>
        <p:spPr>
          <a:xfrm>
            <a:off x="551100" y="1200150"/>
            <a:ext cx="8059500" cy="3394500"/>
          </a:xfrm>
          <a:prstGeom prst="rect">
            <a:avLst/>
          </a:prstGeom>
        </p:spPr>
        <p:txBody>
          <a:bodyPr anchorCtr="0" anchor="t" bIns="91425" lIns="91425" rIns="91425" wrap="square" tIns="91425">
            <a:noAutofit/>
          </a:bodyPr>
          <a:lstStyle/>
          <a:p>
            <a:pPr indent="0" lvl="0" marL="0" rtl="0">
              <a:lnSpc>
                <a:spcPct val="150000"/>
              </a:lnSpc>
              <a:spcBef>
                <a:spcPts val="0"/>
              </a:spcBef>
              <a:buNone/>
            </a:pPr>
            <a:r>
              <a:rPr b="1" lang="en" sz="1400">
                <a:solidFill>
                  <a:srgbClr val="000000"/>
                </a:solidFill>
              </a:rPr>
              <a:t>Discovery Protocol:</a:t>
            </a:r>
          </a:p>
          <a:p>
            <a:pPr indent="-317500" lvl="0" marL="457200" rtl="0">
              <a:lnSpc>
                <a:spcPct val="150000"/>
              </a:lnSpc>
              <a:spcBef>
                <a:spcPts val="0"/>
              </a:spcBef>
              <a:spcAft>
                <a:spcPts val="0"/>
              </a:spcAft>
              <a:buClr>
                <a:srgbClr val="000000"/>
              </a:buClr>
              <a:buSzPct val="100000"/>
            </a:pPr>
            <a:r>
              <a:rPr lang="en" sz="1400">
                <a:solidFill>
                  <a:srgbClr val="000000"/>
                </a:solidFill>
              </a:rPr>
              <a:t>Discovery protocol is the first step in forming a Causal Cluster.</a:t>
            </a:r>
          </a:p>
          <a:p>
            <a:pPr indent="-317500" lvl="0" marL="457200" rtl="0" algn="just">
              <a:lnSpc>
                <a:spcPct val="115000"/>
              </a:lnSpc>
              <a:spcBef>
                <a:spcPts val="0"/>
              </a:spcBef>
              <a:spcAft>
                <a:spcPts val="800"/>
              </a:spcAft>
              <a:buClr>
                <a:srgbClr val="000000"/>
              </a:buClr>
              <a:buSzPct val="100000"/>
            </a:pPr>
            <a:r>
              <a:rPr lang="en" sz="1400"/>
              <a:t>Discovery service continues to run throughout the lifetime of the Causal Cluster</a:t>
            </a:r>
          </a:p>
          <a:p>
            <a:pPr indent="-317500" lvl="0" marL="457200" rtl="0" algn="just">
              <a:lnSpc>
                <a:spcPct val="115000"/>
              </a:lnSpc>
              <a:spcBef>
                <a:spcPts val="0"/>
              </a:spcBef>
              <a:spcAft>
                <a:spcPts val="800"/>
              </a:spcAft>
              <a:buClr>
                <a:srgbClr val="000000"/>
              </a:buClr>
              <a:buSzPct val="100000"/>
            </a:pPr>
            <a:r>
              <a:rPr lang="en" sz="1400">
                <a:solidFill>
                  <a:srgbClr val="000000"/>
                </a:solidFill>
              </a:rPr>
              <a:t>It </a:t>
            </a:r>
            <a:r>
              <a:rPr lang="en" sz="1400">
                <a:solidFill>
                  <a:srgbClr val="000000"/>
                </a:solidFill>
              </a:rPr>
              <a:t>takes hints about existing Core cluster servers </a:t>
            </a:r>
          </a:p>
          <a:p>
            <a:pPr indent="457200" lvl="0" marL="0" rtl="0" algn="just">
              <a:lnSpc>
                <a:spcPct val="115000"/>
              </a:lnSpc>
              <a:spcBef>
                <a:spcPts val="0"/>
              </a:spcBef>
              <a:spcAft>
                <a:spcPts val="800"/>
              </a:spcAft>
              <a:buNone/>
            </a:pPr>
            <a:r>
              <a:rPr lang="en" sz="1400">
                <a:solidFill>
                  <a:srgbClr val="000000"/>
                </a:solidFill>
              </a:rPr>
              <a:t>using </a:t>
            </a:r>
            <a:r>
              <a:rPr b="1" lang="en" sz="1400">
                <a:hlinkClick r:id="rId3"/>
              </a:rPr>
              <a:t>causal_clustering.initial_discovery_members</a:t>
            </a:r>
            <a:r>
              <a:rPr lang="en" sz="1400">
                <a:solidFill>
                  <a:srgbClr val="000000"/>
                </a:solidFill>
              </a:rPr>
              <a:t> </a:t>
            </a:r>
          </a:p>
          <a:p>
            <a:pPr indent="-317500" lvl="0" marL="457200" rtl="0" algn="just">
              <a:lnSpc>
                <a:spcPct val="115000"/>
              </a:lnSpc>
              <a:spcBef>
                <a:spcPts val="0"/>
              </a:spcBef>
              <a:spcAft>
                <a:spcPts val="800"/>
              </a:spcAft>
              <a:buClr>
                <a:srgbClr val="000000"/>
              </a:buClr>
              <a:buSzPct val="100000"/>
            </a:pPr>
            <a:r>
              <a:rPr lang="en" sz="1400">
                <a:solidFill>
                  <a:srgbClr val="000000"/>
                </a:solidFill>
              </a:rPr>
              <a:t>On consuming the hints the server will try to handshake with the other listed servers. </a:t>
            </a:r>
          </a:p>
          <a:p>
            <a:pPr indent="-317500" lvl="0" marL="457200" rtl="0" algn="just">
              <a:lnSpc>
                <a:spcPct val="115000"/>
              </a:lnSpc>
              <a:spcBef>
                <a:spcPts val="0"/>
              </a:spcBef>
              <a:spcAft>
                <a:spcPts val="800"/>
              </a:spcAft>
              <a:buClr>
                <a:srgbClr val="000000"/>
              </a:buClr>
              <a:buSzPct val="100000"/>
            </a:pPr>
            <a:r>
              <a:rPr lang="en" sz="1400">
                <a:solidFill>
                  <a:srgbClr val="000000"/>
                </a:solidFill>
              </a:rPr>
              <a:t>On successful handshake with another server or servers the current server will discover the whole current topology.</a:t>
            </a:r>
          </a:p>
          <a:p>
            <a:pPr indent="0" lvl="0" marL="0" rtl="0" algn="just">
              <a:lnSpc>
                <a:spcPct val="115000"/>
              </a:lnSpc>
              <a:spcBef>
                <a:spcPts val="0"/>
              </a:spcBef>
              <a:spcAft>
                <a:spcPts val="800"/>
              </a:spcAft>
              <a:buNone/>
            </a:pPr>
            <a:r>
              <a:t/>
            </a:r>
            <a:endParaRPr sz="1400">
              <a:solidFill>
                <a:srgbClr val="000000"/>
              </a:solidFill>
            </a:endParaRPr>
          </a:p>
        </p:txBody>
      </p:sp>
      <p:sp>
        <p:nvSpPr>
          <p:cNvPr id="1740" name="Shape 1740"/>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a:t>Causal Cluster - Discovery Protocol</a:t>
            </a:r>
          </a:p>
        </p:txBody>
      </p:sp>
      <p:sp>
        <p:nvSpPr>
          <p:cNvPr id="1741" name="Shape 174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742" name="Shape 1742"/>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743" name="Shape 1743"/>
          <p:cNvPicPr preferRelativeResize="0"/>
          <p:nvPr/>
        </p:nvPicPr>
        <p:blipFill>
          <a:blip r:embed="rId4">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7" name="Shape 1747"/>
        <p:cNvGrpSpPr/>
        <p:nvPr/>
      </p:nvGrpSpPr>
      <p:grpSpPr>
        <a:xfrm>
          <a:off x="0" y="0"/>
          <a:ext cx="0" cy="0"/>
          <a:chOff x="0" y="0"/>
          <a:chExt cx="0" cy="0"/>
        </a:xfrm>
      </p:grpSpPr>
      <p:sp>
        <p:nvSpPr>
          <p:cNvPr id="1748" name="Shape 1748"/>
          <p:cNvSpPr txBox="1"/>
          <p:nvPr>
            <p:ph idx="1" type="body"/>
          </p:nvPr>
        </p:nvSpPr>
        <p:spPr>
          <a:xfrm>
            <a:off x="381000" y="1200150"/>
            <a:ext cx="5381700" cy="3394500"/>
          </a:xfrm>
          <a:prstGeom prst="rect">
            <a:avLst/>
          </a:prstGeom>
        </p:spPr>
        <p:txBody>
          <a:bodyPr anchorCtr="0" anchor="t" bIns="91425" lIns="91425" rIns="91425" wrap="square" tIns="91425">
            <a:noAutofit/>
          </a:bodyPr>
          <a:lstStyle/>
          <a:p>
            <a:pPr indent="-304800" lvl="0" marL="457200" rtl="0">
              <a:spcBef>
                <a:spcPts val="0"/>
              </a:spcBef>
              <a:spcAft>
                <a:spcPts val="0"/>
              </a:spcAft>
              <a:buClr>
                <a:srgbClr val="333333"/>
              </a:buClr>
              <a:buSzPct val="100000"/>
            </a:pPr>
            <a:r>
              <a:rPr lang="en" sz="1200">
                <a:solidFill>
                  <a:srgbClr val="333333"/>
                </a:solidFill>
                <a:highlight>
                  <a:srgbClr val="FFFFFF"/>
                </a:highlight>
              </a:rPr>
              <a:t>R</a:t>
            </a:r>
            <a:r>
              <a:rPr lang="en" sz="1400">
                <a:solidFill>
                  <a:srgbClr val="333333"/>
                </a:solidFill>
                <a:highlight>
                  <a:srgbClr val="FFFFFF"/>
                </a:highlight>
              </a:rPr>
              <a:t>aft ensures that the data is safely durable before confirming transaction commit to the end user application</a:t>
            </a:r>
          </a:p>
          <a:p>
            <a:pPr indent="-317500" lvl="0" marL="457200" rtl="0">
              <a:spcBef>
                <a:spcPts val="0"/>
              </a:spcBef>
              <a:spcAft>
                <a:spcPts val="0"/>
              </a:spcAft>
              <a:buClr>
                <a:srgbClr val="333333"/>
              </a:buClr>
              <a:buSzPct val="100000"/>
            </a:pPr>
            <a:r>
              <a:rPr lang="en" sz="1400">
                <a:solidFill>
                  <a:srgbClr val="333333"/>
                </a:solidFill>
                <a:highlight>
                  <a:srgbClr val="FFFFFF"/>
                </a:highlight>
              </a:rPr>
              <a:t>Maintains Raft log where it keeps Transaction commands</a:t>
            </a:r>
          </a:p>
          <a:p>
            <a:pPr indent="-317500" lvl="0" marL="457200" rtl="0">
              <a:spcBef>
                <a:spcPts val="0"/>
              </a:spcBef>
              <a:buClr>
                <a:srgbClr val="333333"/>
              </a:buClr>
              <a:buSzPct val="100000"/>
            </a:pPr>
            <a:r>
              <a:rPr lang="en" sz="1400">
                <a:solidFill>
                  <a:srgbClr val="333333"/>
                </a:solidFill>
                <a:highlight>
                  <a:srgbClr val="FFFFFF"/>
                </a:highlight>
              </a:rPr>
              <a:t>Raft also handles Cluster membership by maintaining distributed log</a:t>
            </a:r>
          </a:p>
          <a:p>
            <a:pPr indent="0" lvl="0" marL="0" rtl="0">
              <a:spcBef>
                <a:spcPts val="0"/>
              </a:spcBef>
              <a:buNone/>
            </a:pPr>
            <a:r>
              <a:t/>
            </a:r>
            <a:endParaRPr sz="1400">
              <a:solidFill>
                <a:srgbClr val="333333"/>
              </a:solidFill>
              <a:highlight>
                <a:srgbClr val="FFFFFF"/>
              </a:highlight>
            </a:endParaRPr>
          </a:p>
          <a:p>
            <a:pPr indent="0" lvl="0" marL="0" rtl="0">
              <a:spcBef>
                <a:spcPts val="0"/>
              </a:spcBef>
              <a:buNone/>
            </a:pPr>
            <a:r>
              <a:t/>
            </a:r>
            <a:endParaRPr sz="1400">
              <a:solidFill>
                <a:srgbClr val="333333"/>
              </a:solidFill>
              <a:highlight>
                <a:srgbClr val="FFFFFF"/>
              </a:highlight>
            </a:endParaRPr>
          </a:p>
          <a:p>
            <a:pPr indent="-317500" lvl="0" marL="457200" rtl="0">
              <a:spcBef>
                <a:spcPts val="0"/>
              </a:spcBef>
              <a:spcAft>
                <a:spcPts val="0"/>
              </a:spcAft>
              <a:buClr>
                <a:srgbClr val="333333"/>
              </a:buClr>
              <a:buSzPct val="100000"/>
            </a:pPr>
            <a:r>
              <a:rPr lang="en" sz="1400">
                <a:solidFill>
                  <a:srgbClr val="333333"/>
                </a:solidFill>
                <a:highlight>
                  <a:srgbClr val="FFFFFF"/>
                </a:highlight>
              </a:rPr>
              <a:t>Read Replicas are asynchronously replicated from Core Servers via transaction log shipping</a:t>
            </a:r>
          </a:p>
          <a:p>
            <a:pPr indent="-317500" lvl="0" marL="457200" rtl="0">
              <a:spcBef>
                <a:spcPts val="0"/>
              </a:spcBef>
              <a:buClr>
                <a:srgbClr val="333333"/>
              </a:buClr>
              <a:buSzPct val="100000"/>
            </a:pPr>
            <a:r>
              <a:rPr lang="en" sz="1400">
                <a:solidFill>
                  <a:srgbClr val="333333"/>
                </a:solidFill>
                <a:highlight>
                  <a:srgbClr val="FFFFFF"/>
                </a:highlight>
              </a:rPr>
              <a:t>Read replica will poll a Core Server for any new transactions that it has processed since the last poll, and the Core Server will ship those transactions to the Read replica</a:t>
            </a:r>
          </a:p>
          <a:p>
            <a:pPr indent="0" lvl="0" marL="0" rtl="0">
              <a:spcBef>
                <a:spcPts val="0"/>
              </a:spcBef>
              <a:buNone/>
            </a:pPr>
            <a:r>
              <a:t/>
            </a:r>
            <a:endParaRPr sz="1400">
              <a:solidFill>
                <a:srgbClr val="333333"/>
              </a:solidFill>
              <a:highlight>
                <a:srgbClr val="FFFFFF"/>
              </a:highlight>
            </a:endParaRPr>
          </a:p>
          <a:p>
            <a:pPr indent="0" lvl="0" marL="0" rtl="0">
              <a:spcBef>
                <a:spcPts val="0"/>
              </a:spcBef>
              <a:buNone/>
            </a:pPr>
            <a:r>
              <a:t/>
            </a:r>
            <a:endParaRPr sz="1400">
              <a:solidFill>
                <a:srgbClr val="333333"/>
              </a:solidFill>
              <a:highlight>
                <a:srgbClr val="FFFFFF"/>
              </a:highlight>
            </a:endParaRPr>
          </a:p>
          <a:p>
            <a:pPr indent="0" lvl="0" marL="0" rtl="0">
              <a:spcBef>
                <a:spcPts val="0"/>
              </a:spcBef>
              <a:buNone/>
            </a:pPr>
            <a:r>
              <a:t/>
            </a:r>
            <a:endParaRPr sz="1400">
              <a:solidFill>
                <a:srgbClr val="333333"/>
              </a:solidFill>
              <a:highlight>
                <a:srgbClr val="FFFFFF"/>
              </a:highlight>
            </a:endParaRPr>
          </a:p>
          <a:p>
            <a:pPr indent="0" lvl="0" marL="0" rtl="0">
              <a:spcBef>
                <a:spcPts val="0"/>
              </a:spcBef>
              <a:buNone/>
            </a:pPr>
            <a:r>
              <a:t/>
            </a:r>
            <a:endParaRPr sz="1400">
              <a:solidFill>
                <a:srgbClr val="333333"/>
              </a:solidFill>
              <a:highlight>
                <a:srgbClr val="FFFFFF"/>
              </a:highlight>
            </a:endParaRPr>
          </a:p>
          <a:p>
            <a:pPr indent="0" lvl="0" marL="0">
              <a:spcBef>
                <a:spcPts val="0"/>
              </a:spcBef>
              <a:buNone/>
            </a:pPr>
            <a:r>
              <a:t/>
            </a:r>
            <a:endParaRPr sz="1400">
              <a:solidFill>
                <a:srgbClr val="333333"/>
              </a:solidFill>
              <a:highlight>
                <a:srgbClr val="FFFFFF"/>
              </a:highlight>
            </a:endParaRPr>
          </a:p>
        </p:txBody>
      </p:sp>
      <p:sp>
        <p:nvSpPr>
          <p:cNvPr id="1749" name="Shape 1749"/>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spcBef>
                <a:spcPts val="0"/>
              </a:spcBef>
              <a:buNone/>
            </a:pPr>
            <a:r>
              <a:rPr b="1" lang="en"/>
              <a:t>Raft Protocol &amp; Transaction Shipping</a:t>
            </a:r>
          </a:p>
        </p:txBody>
      </p:sp>
      <p:sp>
        <p:nvSpPr>
          <p:cNvPr id="1750" name="Shape 175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751" name="Shape 1751"/>
          <p:cNvPicPr preferRelativeResize="0"/>
          <p:nvPr/>
        </p:nvPicPr>
        <p:blipFill>
          <a:blip r:embed="rId3">
            <a:alphaModFix/>
          </a:blip>
          <a:stretch>
            <a:fillRect/>
          </a:stretch>
        </p:blipFill>
        <p:spPr>
          <a:xfrm>
            <a:off x="5668350" y="1296475"/>
            <a:ext cx="3179074" cy="310685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5" name="Shape 1755"/>
        <p:cNvGrpSpPr/>
        <p:nvPr/>
      </p:nvGrpSpPr>
      <p:grpSpPr>
        <a:xfrm>
          <a:off x="0" y="0"/>
          <a:ext cx="0" cy="0"/>
          <a:chOff x="0" y="0"/>
          <a:chExt cx="0" cy="0"/>
        </a:xfrm>
      </p:grpSpPr>
      <p:sp>
        <p:nvSpPr>
          <p:cNvPr id="1756" name="Shape 1756"/>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a:t>Read / Write Flow - Without Bookmark</a:t>
            </a:r>
          </a:p>
        </p:txBody>
      </p:sp>
      <p:pic>
        <p:nvPicPr>
          <p:cNvPr descr="sl80.jpg" id="1757" name="Shape 1757"/>
          <p:cNvPicPr preferRelativeResize="0"/>
          <p:nvPr/>
        </p:nvPicPr>
        <p:blipFill>
          <a:blip r:embed="rId3">
            <a:alphaModFix/>
          </a:blip>
          <a:stretch>
            <a:fillRect/>
          </a:stretch>
        </p:blipFill>
        <p:spPr>
          <a:xfrm>
            <a:off x="617025" y="1088050"/>
            <a:ext cx="7894677" cy="3801101"/>
          </a:xfrm>
          <a:prstGeom prst="rect">
            <a:avLst/>
          </a:prstGeom>
          <a:noFill/>
          <a:ln>
            <a:noFill/>
          </a:ln>
        </p:spPr>
      </p:pic>
      <p:sp>
        <p:nvSpPr>
          <p:cNvPr id="1758" name="Shape 1758"/>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759" name="Shape 1759"/>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760" name="Shape 1760"/>
          <p:cNvPicPr preferRelativeResize="0"/>
          <p:nvPr/>
        </p:nvPicPr>
        <p:blipFill>
          <a:blip r:embed="rId4">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4" name="Shape 1764"/>
        <p:cNvGrpSpPr/>
        <p:nvPr/>
      </p:nvGrpSpPr>
      <p:grpSpPr>
        <a:xfrm>
          <a:off x="0" y="0"/>
          <a:ext cx="0" cy="0"/>
          <a:chOff x="0" y="0"/>
          <a:chExt cx="0" cy="0"/>
        </a:xfrm>
      </p:grpSpPr>
      <p:sp>
        <p:nvSpPr>
          <p:cNvPr id="1765" name="Shape 1765"/>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a:t>Read / Write Flow - With Bookmark</a:t>
            </a:r>
          </a:p>
        </p:txBody>
      </p:sp>
      <p:pic>
        <p:nvPicPr>
          <p:cNvPr descr="sl93.jpg" id="1766" name="Shape 1766"/>
          <p:cNvPicPr preferRelativeResize="0"/>
          <p:nvPr/>
        </p:nvPicPr>
        <p:blipFill>
          <a:blip r:embed="rId3">
            <a:alphaModFix/>
          </a:blip>
          <a:stretch>
            <a:fillRect/>
          </a:stretch>
        </p:blipFill>
        <p:spPr>
          <a:xfrm>
            <a:off x="4789525" y="1114325"/>
            <a:ext cx="4097176" cy="3767751"/>
          </a:xfrm>
          <a:prstGeom prst="rect">
            <a:avLst/>
          </a:prstGeom>
          <a:noFill/>
          <a:ln>
            <a:noFill/>
          </a:ln>
        </p:spPr>
      </p:pic>
      <p:pic>
        <p:nvPicPr>
          <p:cNvPr descr="sl91.jpg" id="1767" name="Shape 1767"/>
          <p:cNvPicPr preferRelativeResize="0"/>
          <p:nvPr/>
        </p:nvPicPr>
        <p:blipFill>
          <a:blip r:embed="rId4">
            <a:alphaModFix/>
          </a:blip>
          <a:stretch>
            <a:fillRect/>
          </a:stretch>
        </p:blipFill>
        <p:spPr>
          <a:xfrm>
            <a:off x="260725" y="1114325"/>
            <a:ext cx="4097176" cy="3767751"/>
          </a:xfrm>
          <a:prstGeom prst="rect">
            <a:avLst/>
          </a:prstGeom>
          <a:noFill/>
          <a:ln>
            <a:noFill/>
          </a:ln>
        </p:spPr>
      </p:pic>
      <p:cxnSp>
        <p:nvCxnSpPr>
          <p:cNvPr id="1768" name="Shape 1768"/>
          <p:cNvCxnSpPr/>
          <p:nvPr/>
        </p:nvCxnSpPr>
        <p:spPr>
          <a:xfrm>
            <a:off x="4513525" y="1233678"/>
            <a:ext cx="0" cy="3416700"/>
          </a:xfrm>
          <a:prstGeom prst="straightConnector1">
            <a:avLst/>
          </a:prstGeom>
          <a:noFill/>
          <a:ln cap="flat" cmpd="sng" w="9525">
            <a:solidFill>
              <a:schemeClr val="dk2"/>
            </a:solidFill>
            <a:prstDash val="solid"/>
            <a:round/>
            <a:headEnd len="lg" w="lg" type="none"/>
            <a:tailEnd len="lg" w="lg" type="none"/>
          </a:ln>
        </p:spPr>
      </p:cxnSp>
      <p:sp>
        <p:nvSpPr>
          <p:cNvPr id="1769" name="Shape 1769"/>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770" name="Shape 177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771" name="Shape 1771"/>
          <p:cNvPicPr preferRelativeResize="0"/>
          <p:nvPr/>
        </p:nvPicPr>
        <p:blipFill>
          <a:blip r:embed="rId5">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idx="1" type="body"/>
          </p:nvPr>
        </p:nvSpPr>
        <p:spPr>
          <a:xfrm>
            <a:off x="381000" y="1785050"/>
            <a:ext cx="8229600" cy="2809800"/>
          </a:xfrm>
          <a:prstGeom prst="rect">
            <a:avLst/>
          </a:prstGeom>
        </p:spPr>
        <p:txBody>
          <a:bodyPr anchorCtr="0" anchor="t" bIns="91425" lIns="91425" rIns="91425" wrap="square" tIns="91425">
            <a:noAutofit/>
          </a:bodyPr>
          <a:lstStyle/>
          <a:p>
            <a:pPr indent="-330200" lvl="0" marL="457200" rtl="0">
              <a:lnSpc>
                <a:spcPct val="200000"/>
              </a:lnSpc>
              <a:spcBef>
                <a:spcPts val="0"/>
              </a:spcBef>
              <a:spcAft>
                <a:spcPts val="0"/>
              </a:spcAft>
              <a:buSzPct val="100000"/>
            </a:pPr>
            <a:r>
              <a:rPr lang="en"/>
              <a:t>Document Model</a:t>
            </a:r>
          </a:p>
          <a:p>
            <a:pPr indent="-330200" lvl="0" marL="457200" rtl="0">
              <a:lnSpc>
                <a:spcPct val="200000"/>
              </a:lnSpc>
              <a:spcBef>
                <a:spcPts val="0"/>
              </a:spcBef>
              <a:spcAft>
                <a:spcPts val="0"/>
              </a:spcAft>
              <a:buSzPct val="100000"/>
            </a:pPr>
            <a:r>
              <a:rPr lang="en"/>
              <a:t>Dynamic Schema</a:t>
            </a:r>
          </a:p>
          <a:p>
            <a:pPr indent="-330200" lvl="0" marL="457200" rtl="0">
              <a:lnSpc>
                <a:spcPct val="200000"/>
              </a:lnSpc>
              <a:spcBef>
                <a:spcPts val="0"/>
              </a:spcBef>
              <a:spcAft>
                <a:spcPts val="0"/>
              </a:spcAft>
              <a:buSzPct val="100000"/>
            </a:pPr>
            <a:r>
              <a:rPr lang="en"/>
              <a:t>Powerful Query Language</a:t>
            </a:r>
          </a:p>
          <a:p>
            <a:pPr indent="-330200" lvl="0" marL="457200" rtl="0">
              <a:lnSpc>
                <a:spcPct val="200000"/>
              </a:lnSpc>
              <a:spcBef>
                <a:spcPts val="0"/>
              </a:spcBef>
              <a:buSzPct val="100000"/>
            </a:pPr>
            <a:r>
              <a:rPr lang="en"/>
              <a:t>Secondary Indexes</a:t>
            </a:r>
          </a:p>
        </p:txBody>
      </p:sp>
      <p:sp>
        <p:nvSpPr>
          <p:cNvPr id="392" name="Shape 392"/>
          <p:cNvSpPr txBox="1"/>
          <p:nvPr>
            <p:ph type="title"/>
          </p:nvPr>
        </p:nvSpPr>
        <p:spPr>
          <a:xfrm>
            <a:off x="381000" y="733775"/>
            <a:ext cx="8229600" cy="867900"/>
          </a:xfrm>
          <a:prstGeom prst="rect">
            <a:avLst/>
          </a:prstGeom>
        </p:spPr>
        <p:txBody>
          <a:bodyPr anchorCtr="0" anchor="ctr" bIns="91425" lIns="91425" rIns="91425" wrap="square" tIns="91425">
            <a:noAutofit/>
          </a:bodyPr>
          <a:lstStyle/>
          <a:p>
            <a:pPr lvl="0" rtl="0" algn="ctr">
              <a:spcBef>
                <a:spcPts val="0"/>
              </a:spcBef>
              <a:buNone/>
            </a:pPr>
            <a:r>
              <a:rPr b="1" lang="en" sz="3600"/>
              <a:t>Everyone Loves MongoDB’s</a:t>
            </a:r>
            <a:br>
              <a:rPr b="1" lang="en" sz="3600"/>
            </a:br>
            <a:r>
              <a:rPr b="1" lang="en" sz="3600"/>
              <a:t>Flexibility</a:t>
            </a:r>
          </a:p>
        </p:txBody>
      </p:sp>
      <p:sp>
        <p:nvSpPr>
          <p:cNvPr id="393" name="Shape 393"/>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pic>
        <p:nvPicPr>
          <p:cNvPr id="394" name="Shape 394"/>
          <p:cNvPicPr preferRelativeResize="0"/>
          <p:nvPr/>
        </p:nvPicPr>
        <p:blipFill>
          <a:blip r:embed="rId3">
            <a:alphaModFix/>
          </a:blip>
          <a:stretch>
            <a:fillRect/>
          </a:stretch>
        </p:blipFill>
        <p:spPr>
          <a:xfrm>
            <a:off x="3287875" y="2102575"/>
            <a:ext cx="2506250" cy="2675475"/>
          </a:xfrm>
          <a:prstGeom prst="rect">
            <a:avLst/>
          </a:prstGeom>
          <a:noFill/>
          <a:ln>
            <a:noFill/>
          </a:ln>
        </p:spPr>
      </p:pic>
      <p:pic>
        <p:nvPicPr>
          <p:cNvPr id="395" name="Shape 395"/>
          <p:cNvPicPr preferRelativeResize="0"/>
          <p:nvPr/>
        </p:nvPicPr>
        <p:blipFill>
          <a:blip r:embed="rId4">
            <a:alphaModFix/>
          </a:blip>
          <a:stretch>
            <a:fillRect/>
          </a:stretch>
        </p:blipFill>
        <p:spPr>
          <a:xfrm>
            <a:off x="5794125" y="1417900"/>
            <a:ext cx="3027175" cy="2307700"/>
          </a:xfrm>
          <a:prstGeom prst="rect">
            <a:avLst/>
          </a:prstGeom>
          <a:noFill/>
          <a:ln>
            <a:noFill/>
          </a:ln>
        </p:spPr>
      </p:pic>
      <p:sp>
        <p:nvSpPr>
          <p:cNvPr id="396" name="Shape 396"/>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397" name="Shape 397"/>
          <p:cNvPicPr preferRelativeResize="0"/>
          <p:nvPr/>
        </p:nvPicPr>
        <p:blipFill>
          <a:blip r:embed="rId5">
            <a:alphaModFix/>
          </a:blip>
          <a:stretch>
            <a:fillRect/>
          </a:stretch>
        </p:blipFill>
        <p:spPr>
          <a:xfrm>
            <a:off x="8598416" y="14130"/>
            <a:ext cx="529875" cy="529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2000"/>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775" name="Shape 1775"/>
        <p:cNvGrpSpPr/>
        <p:nvPr/>
      </p:nvGrpSpPr>
      <p:grpSpPr>
        <a:xfrm>
          <a:off x="0" y="0"/>
          <a:ext cx="0" cy="0"/>
          <a:chOff x="0" y="0"/>
          <a:chExt cx="0" cy="0"/>
        </a:xfrm>
      </p:grpSpPr>
      <p:pic>
        <p:nvPicPr>
          <p:cNvPr id="1776" name="Shape 1776"/>
          <p:cNvPicPr preferRelativeResize="0"/>
          <p:nvPr/>
        </p:nvPicPr>
        <p:blipFill>
          <a:blip r:embed="rId3">
            <a:alphaModFix/>
          </a:blip>
          <a:stretch>
            <a:fillRect/>
          </a:stretch>
        </p:blipFill>
        <p:spPr>
          <a:xfrm>
            <a:off x="0" y="590425"/>
            <a:ext cx="9144001" cy="4326975"/>
          </a:xfrm>
          <a:prstGeom prst="rect">
            <a:avLst/>
          </a:prstGeom>
          <a:noFill/>
          <a:ln>
            <a:noFill/>
          </a:ln>
        </p:spPr>
      </p:pic>
      <p:sp>
        <p:nvSpPr>
          <p:cNvPr id="1777" name="Shape 1777"/>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778" name="Shape 1778"/>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2" name="Shape 1782"/>
        <p:cNvGrpSpPr/>
        <p:nvPr/>
      </p:nvGrpSpPr>
      <p:grpSpPr>
        <a:xfrm>
          <a:off x="0" y="0"/>
          <a:ext cx="0" cy="0"/>
          <a:chOff x="0" y="0"/>
          <a:chExt cx="0" cy="0"/>
        </a:xfrm>
      </p:grpSpPr>
      <p:sp>
        <p:nvSpPr>
          <p:cNvPr id="1783" name="Shape 1783"/>
          <p:cNvSpPr txBox="1"/>
          <p:nvPr>
            <p:ph idx="1" type="body"/>
          </p:nvPr>
        </p:nvSpPr>
        <p:spPr>
          <a:xfrm>
            <a:off x="536950" y="1200150"/>
            <a:ext cx="4931700" cy="3394500"/>
          </a:xfrm>
          <a:prstGeom prst="rect">
            <a:avLst/>
          </a:prstGeom>
          <a:ln cap="flat" cmpd="sng" w="9525">
            <a:solidFill>
              <a:srgbClr val="000000"/>
            </a:solidFill>
            <a:prstDash val="solid"/>
            <a:round/>
            <a:headEnd len="med" w="med" type="none"/>
            <a:tailEnd len="med" w="med" type="none"/>
          </a:ln>
        </p:spPr>
        <p:txBody>
          <a:bodyPr anchorCtr="0" anchor="t" bIns="91425" lIns="91425" rIns="91425" wrap="square" tIns="91425">
            <a:noAutofit/>
          </a:bodyPr>
          <a:lstStyle/>
          <a:p>
            <a:pPr indent="-304800" lvl="0" marL="457200" rtl="0" algn="just">
              <a:lnSpc>
                <a:spcPct val="115000"/>
              </a:lnSpc>
              <a:spcBef>
                <a:spcPts val="0"/>
              </a:spcBef>
              <a:spcAft>
                <a:spcPts val="0"/>
              </a:spcAft>
              <a:buClr>
                <a:srgbClr val="30333A"/>
              </a:buClr>
              <a:buSzPct val="100000"/>
            </a:pPr>
            <a:r>
              <a:rPr lang="en" sz="1200">
                <a:solidFill>
                  <a:srgbClr val="30333A"/>
                </a:solidFill>
              </a:rPr>
              <a:t>Our lives become i</a:t>
            </a:r>
            <a:r>
              <a:rPr lang="en" sz="1200">
                <a:solidFill>
                  <a:srgbClr val="30333A"/>
                </a:solidFill>
              </a:rPr>
              <a:t>ncreasingly digital, a growing number of financial transactions are conducted online. </a:t>
            </a:r>
          </a:p>
          <a:p>
            <a:pPr indent="-304800" lvl="0" marL="457200" rtl="0" algn="just">
              <a:lnSpc>
                <a:spcPct val="115000"/>
              </a:lnSpc>
              <a:spcBef>
                <a:spcPts val="0"/>
              </a:spcBef>
              <a:buClr>
                <a:srgbClr val="30333A"/>
              </a:buClr>
              <a:buSzPct val="100000"/>
            </a:pPr>
            <a:r>
              <a:rPr lang="en" sz="1200">
                <a:solidFill>
                  <a:srgbClr val="30333A"/>
                </a:solidFill>
              </a:rPr>
              <a:t>Fraudsters have adapted quickly to this trend and have devised clever ways to defraud online payment systems. </a:t>
            </a:r>
          </a:p>
          <a:p>
            <a:pPr indent="0" lvl="0" marL="0" rtl="0" algn="just">
              <a:lnSpc>
                <a:spcPct val="115000"/>
              </a:lnSpc>
              <a:spcBef>
                <a:spcPts val="0"/>
              </a:spcBef>
              <a:buNone/>
            </a:pPr>
            <a:r>
              <a:t/>
            </a:r>
            <a:endParaRPr sz="1200">
              <a:solidFill>
                <a:srgbClr val="30333A"/>
              </a:solidFill>
            </a:endParaRPr>
          </a:p>
          <a:p>
            <a:pPr indent="0" lvl="0" marL="0" rtl="0" algn="just">
              <a:lnSpc>
                <a:spcPct val="115000"/>
              </a:lnSpc>
              <a:spcBef>
                <a:spcPts val="0"/>
              </a:spcBef>
              <a:buNone/>
            </a:pPr>
            <a:r>
              <a:rPr b="1" lang="en" sz="1200">
                <a:solidFill>
                  <a:srgbClr val="30333A"/>
                </a:solidFill>
              </a:rPr>
              <a:t>For Example : </a:t>
            </a:r>
          </a:p>
          <a:p>
            <a:pPr indent="0" lvl="0" marL="0" rtl="0" algn="just">
              <a:lnSpc>
                <a:spcPct val="115000"/>
              </a:lnSpc>
              <a:spcBef>
                <a:spcPts val="0"/>
              </a:spcBef>
              <a:buNone/>
            </a:pPr>
            <a:r>
              <a:t/>
            </a:r>
            <a:endParaRPr b="1" sz="1200">
              <a:solidFill>
                <a:srgbClr val="30333A"/>
              </a:solidFill>
            </a:endParaRPr>
          </a:p>
          <a:p>
            <a:pPr indent="-304800" lvl="0" marL="457200" rtl="0" algn="just">
              <a:lnSpc>
                <a:spcPct val="115000"/>
              </a:lnSpc>
              <a:spcBef>
                <a:spcPts val="0"/>
              </a:spcBef>
              <a:spcAft>
                <a:spcPts val="0"/>
              </a:spcAft>
              <a:buClr>
                <a:srgbClr val="30333A"/>
              </a:buClr>
              <a:buSzPct val="100000"/>
              <a:buFont typeface="Arial"/>
            </a:pPr>
            <a:r>
              <a:rPr lang="en" sz="1200">
                <a:solidFill>
                  <a:srgbClr val="30333A"/>
                </a:solidFill>
              </a:rPr>
              <a:t>Consider an online transaction with the following identifiers: user ID, IP address, geo location, a tracking cookie and a credit card number. </a:t>
            </a:r>
          </a:p>
          <a:p>
            <a:pPr indent="-304800" lvl="0" marL="457200" rtl="0" algn="just">
              <a:lnSpc>
                <a:spcPct val="115000"/>
              </a:lnSpc>
              <a:spcBef>
                <a:spcPts val="0"/>
              </a:spcBef>
              <a:buClr>
                <a:srgbClr val="30333A"/>
              </a:buClr>
              <a:buSzPct val="100000"/>
              <a:buFont typeface="Arial"/>
            </a:pPr>
            <a:r>
              <a:rPr lang="en" sz="1200">
                <a:solidFill>
                  <a:srgbClr val="30333A"/>
                </a:solidFill>
              </a:rPr>
              <a:t>Typically, the relationships between these identifiers should be (almost) </a:t>
            </a:r>
            <a:r>
              <a:rPr b="1" lang="en" sz="1200">
                <a:solidFill>
                  <a:srgbClr val="30333A"/>
                </a:solidFill>
              </a:rPr>
              <a:t>one-to-one</a:t>
            </a:r>
            <a:r>
              <a:rPr lang="en" sz="1200">
                <a:solidFill>
                  <a:srgbClr val="30333A"/>
                </a:solidFill>
              </a:rPr>
              <a:t>. Some variations naturally account for shared machines, families sharing a single credit card number, individuals using multiple computers and the like. </a:t>
            </a:r>
          </a:p>
        </p:txBody>
      </p:sp>
      <p:sp>
        <p:nvSpPr>
          <p:cNvPr id="1784" name="Shape 1784"/>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a:t>Fraud Detection</a:t>
            </a:r>
          </a:p>
        </p:txBody>
      </p:sp>
      <p:pic>
        <p:nvPicPr>
          <p:cNvPr id="1785" name="Shape 1785"/>
          <p:cNvPicPr preferRelativeResize="0"/>
          <p:nvPr/>
        </p:nvPicPr>
        <p:blipFill>
          <a:blip r:embed="rId3">
            <a:alphaModFix/>
          </a:blip>
          <a:stretch>
            <a:fillRect/>
          </a:stretch>
        </p:blipFill>
        <p:spPr>
          <a:xfrm>
            <a:off x="5507025" y="2319557"/>
            <a:ext cx="3471352" cy="2566965"/>
          </a:xfrm>
          <a:prstGeom prst="rect">
            <a:avLst/>
          </a:prstGeom>
          <a:noFill/>
          <a:ln>
            <a:noFill/>
          </a:ln>
        </p:spPr>
      </p:pic>
      <p:pic>
        <p:nvPicPr>
          <p:cNvPr id="1786" name="Shape 1786"/>
          <p:cNvPicPr preferRelativeResize="0"/>
          <p:nvPr/>
        </p:nvPicPr>
        <p:blipFill>
          <a:blip r:embed="rId4">
            <a:alphaModFix/>
          </a:blip>
          <a:stretch>
            <a:fillRect/>
          </a:stretch>
        </p:blipFill>
        <p:spPr>
          <a:xfrm>
            <a:off x="5966725" y="1095122"/>
            <a:ext cx="3123474" cy="1037696"/>
          </a:xfrm>
          <a:prstGeom prst="rect">
            <a:avLst/>
          </a:prstGeom>
          <a:noFill/>
          <a:ln>
            <a:noFill/>
          </a:ln>
        </p:spPr>
      </p:pic>
      <p:sp>
        <p:nvSpPr>
          <p:cNvPr id="1787" name="Shape 1787"/>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788" name="Shape 1788"/>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789" name="Shape 1789"/>
          <p:cNvPicPr preferRelativeResize="0"/>
          <p:nvPr/>
        </p:nvPicPr>
        <p:blipFill>
          <a:blip r:embed="rId5">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3" name="Shape 1793"/>
        <p:cNvGrpSpPr/>
        <p:nvPr/>
      </p:nvGrpSpPr>
      <p:grpSpPr>
        <a:xfrm>
          <a:off x="0" y="0"/>
          <a:ext cx="0" cy="0"/>
          <a:chOff x="0" y="0"/>
          <a:chExt cx="0" cy="0"/>
        </a:xfrm>
      </p:grpSpPr>
      <p:sp>
        <p:nvSpPr>
          <p:cNvPr id="1794" name="Shape 1794"/>
          <p:cNvSpPr txBox="1"/>
          <p:nvPr>
            <p:ph idx="1" type="body"/>
          </p:nvPr>
        </p:nvSpPr>
        <p:spPr>
          <a:xfrm>
            <a:off x="459250" y="1002325"/>
            <a:ext cx="8151300" cy="3915000"/>
          </a:xfrm>
          <a:prstGeom prst="rect">
            <a:avLst/>
          </a:prstGeom>
        </p:spPr>
        <p:txBody>
          <a:bodyPr anchorCtr="0" anchor="t" bIns="91425" lIns="91425" rIns="91425" wrap="square" tIns="91425">
            <a:noAutofit/>
          </a:bodyPr>
          <a:lstStyle/>
          <a:p>
            <a:pPr indent="0" lvl="0" marL="0" rtl="0" algn="just">
              <a:lnSpc>
                <a:spcPct val="115000"/>
              </a:lnSpc>
              <a:spcBef>
                <a:spcPts val="0"/>
              </a:spcBef>
              <a:buNone/>
            </a:pPr>
            <a:r>
              <a:rPr b="1" lang="en" sz="1400">
                <a:solidFill>
                  <a:srgbClr val="000000"/>
                </a:solidFill>
              </a:rPr>
              <a:t>Way of detection:</a:t>
            </a:r>
          </a:p>
          <a:p>
            <a:pPr indent="-317500" lvl="0" marL="457200" rtl="0" algn="just">
              <a:lnSpc>
                <a:spcPct val="115000"/>
              </a:lnSpc>
              <a:spcBef>
                <a:spcPts val="0"/>
              </a:spcBef>
              <a:spcAft>
                <a:spcPts val="0"/>
              </a:spcAft>
              <a:buClr>
                <a:srgbClr val="000000"/>
              </a:buClr>
              <a:buSzPct val="100000"/>
            </a:pPr>
            <a:r>
              <a:rPr lang="en" sz="1400">
                <a:solidFill>
                  <a:srgbClr val="000000"/>
                </a:solidFill>
              </a:rPr>
              <a:t>T</a:t>
            </a:r>
            <a:r>
              <a:rPr lang="en" sz="1400">
                <a:solidFill>
                  <a:srgbClr val="000000"/>
                </a:solidFill>
              </a:rPr>
              <a:t>he relationships between these variables exceed a reasonable number, fraud should be considered as a strong possibility. </a:t>
            </a:r>
          </a:p>
          <a:p>
            <a:pPr indent="-317500" lvl="0" marL="457200" rtl="0" algn="just">
              <a:lnSpc>
                <a:spcPct val="115000"/>
              </a:lnSpc>
              <a:spcBef>
                <a:spcPts val="0"/>
              </a:spcBef>
              <a:buClr>
                <a:srgbClr val="000000"/>
              </a:buClr>
              <a:buSzPct val="100000"/>
            </a:pPr>
            <a:r>
              <a:rPr lang="en" sz="1400">
                <a:solidFill>
                  <a:srgbClr val="000000"/>
                </a:solidFill>
              </a:rPr>
              <a:t>The more interconnections exist amongst identifiers, the greater the cause for concern. </a:t>
            </a:r>
          </a:p>
          <a:p>
            <a:pPr indent="457200" lvl="0" marL="0" rtl="0" algn="just">
              <a:lnSpc>
                <a:spcPct val="115000"/>
              </a:lnSpc>
              <a:spcBef>
                <a:spcPts val="0"/>
              </a:spcBef>
              <a:buNone/>
            </a:pPr>
            <a:r>
              <a:t/>
            </a:r>
            <a:endParaRPr sz="1400">
              <a:solidFill>
                <a:srgbClr val="000000"/>
              </a:solidFill>
            </a:endParaRPr>
          </a:p>
          <a:p>
            <a:pPr indent="-317500" lvl="0" marL="457200" rtl="0" algn="just">
              <a:lnSpc>
                <a:spcPct val="115000"/>
              </a:lnSpc>
              <a:spcBef>
                <a:spcPts val="0"/>
              </a:spcBef>
              <a:spcAft>
                <a:spcPts val="0"/>
              </a:spcAft>
              <a:buClr>
                <a:srgbClr val="000000"/>
              </a:buClr>
              <a:buSzPct val="100000"/>
              <a:buFont typeface="Arial"/>
            </a:pPr>
            <a:r>
              <a:rPr lang="en" sz="1400">
                <a:solidFill>
                  <a:srgbClr val="000000"/>
                </a:solidFill>
              </a:rPr>
              <a:t>As business processes become faster and more automated, the time margins for detecting fraud are narrowing, increasing the need for a real-time solution. </a:t>
            </a:r>
          </a:p>
          <a:p>
            <a:pPr indent="-317500" lvl="0" marL="457200" rtl="0" algn="just">
              <a:lnSpc>
                <a:spcPct val="115000"/>
              </a:lnSpc>
              <a:spcBef>
                <a:spcPts val="0"/>
              </a:spcBef>
              <a:buClr>
                <a:srgbClr val="000000"/>
              </a:buClr>
              <a:buSzPct val="100000"/>
              <a:buFont typeface="Arial"/>
            </a:pPr>
            <a:r>
              <a:rPr lang="en" sz="1400">
                <a:solidFill>
                  <a:srgbClr val="000000"/>
                </a:solidFill>
              </a:rPr>
              <a:t>Traditional technologies are not designed to detect elaborate fraud rings. Graph databases add value through analysis of connected data points</a:t>
            </a:r>
          </a:p>
          <a:p>
            <a:pPr indent="0" lvl="0" marL="0" rtl="0" algn="just">
              <a:lnSpc>
                <a:spcPct val="115000"/>
              </a:lnSpc>
              <a:spcBef>
                <a:spcPts val="0"/>
              </a:spcBef>
              <a:buNone/>
            </a:pPr>
            <a:r>
              <a:t/>
            </a:r>
            <a:endParaRPr sz="1400">
              <a:solidFill>
                <a:srgbClr val="000000"/>
              </a:solidFill>
            </a:endParaRPr>
          </a:p>
          <a:p>
            <a:pPr indent="457200" lvl="0" marL="0" rtl="0" algn="just">
              <a:lnSpc>
                <a:spcPct val="115000"/>
              </a:lnSpc>
              <a:spcBef>
                <a:spcPts val="0"/>
              </a:spcBef>
              <a:buNone/>
            </a:pPr>
            <a:r>
              <a:rPr lang="en" sz="1400">
                <a:solidFill>
                  <a:srgbClr val="000000"/>
                </a:solidFill>
              </a:rPr>
              <a:t>Graph databases are the ideal enabler for efficient and manageable fraud detection solutions. From fraud rings and collusive groups, to educated criminals operating on their own, graph databases uncover a variety of important fraud patterns – and all in real time.</a:t>
            </a:r>
          </a:p>
        </p:txBody>
      </p:sp>
      <p:sp>
        <p:nvSpPr>
          <p:cNvPr id="1795" name="Shape 1795"/>
          <p:cNvSpPr txBox="1"/>
          <p:nvPr>
            <p:ph type="title"/>
          </p:nvPr>
        </p:nvSpPr>
        <p:spPr>
          <a:xfrm>
            <a:off x="381000" y="579193"/>
            <a:ext cx="8229600" cy="549000"/>
          </a:xfrm>
          <a:prstGeom prst="rect">
            <a:avLst/>
          </a:prstGeom>
        </p:spPr>
        <p:txBody>
          <a:bodyPr anchorCtr="0" anchor="ctr" bIns="91425" lIns="91425" rIns="91425" wrap="square" tIns="91425">
            <a:noAutofit/>
          </a:bodyPr>
          <a:lstStyle/>
          <a:p>
            <a:pPr lvl="0" rtl="0" algn="ctr">
              <a:spcBef>
                <a:spcPts val="0"/>
              </a:spcBef>
              <a:buNone/>
            </a:pPr>
            <a:r>
              <a:rPr b="1" lang="en"/>
              <a:t>Fraud Detection </a:t>
            </a:r>
            <a:r>
              <a:rPr b="1" lang="en" sz="1800"/>
              <a:t>(cont.)</a:t>
            </a:r>
          </a:p>
        </p:txBody>
      </p:sp>
      <p:sp>
        <p:nvSpPr>
          <p:cNvPr id="1796" name="Shape 1796"/>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797" name="Shape 1797"/>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798" name="Shape 1798"/>
          <p:cNvPicPr preferRelativeResize="0"/>
          <p:nvPr/>
        </p:nvPicPr>
        <p:blipFill>
          <a:blip r:embed="rId3">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2" name="Shape 1802"/>
        <p:cNvGrpSpPr/>
        <p:nvPr/>
      </p:nvGrpSpPr>
      <p:grpSpPr>
        <a:xfrm>
          <a:off x="0" y="0"/>
          <a:ext cx="0" cy="0"/>
          <a:chOff x="0" y="0"/>
          <a:chExt cx="0" cy="0"/>
        </a:xfrm>
      </p:grpSpPr>
      <p:sp>
        <p:nvSpPr>
          <p:cNvPr id="1803" name="Shape 1803"/>
          <p:cNvSpPr txBox="1"/>
          <p:nvPr>
            <p:ph idx="1" type="body"/>
          </p:nvPr>
        </p:nvSpPr>
        <p:spPr>
          <a:xfrm>
            <a:off x="423925" y="1123625"/>
            <a:ext cx="8395500" cy="3407400"/>
          </a:xfrm>
          <a:prstGeom prst="rect">
            <a:avLst/>
          </a:prstGeom>
        </p:spPr>
        <p:txBody>
          <a:bodyPr anchorCtr="0" anchor="t" bIns="91425" lIns="91425" rIns="91425" wrap="square" tIns="91425">
            <a:noAutofit/>
          </a:bodyPr>
          <a:lstStyle/>
          <a:p>
            <a:pPr indent="-311150" lvl="0" marL="457200" rtl="0" algn="just">
              <a:lnSpc>
                <a:spcPct val="150000"/>
              </a:lnSpc>
              <a:spcBef>
                <a:spcPts val="0"/>
              </a:spcBef>
              <a:spcAft>
                <a:spcPts val="0"/>
              </a:spcAft>
              <a:buClr>
                <a:schemeClr val="dk1"/>
              </a:buClr>
              <a:buSzPct val="100000"/>
              <a:buFont typeface="Arial"/>
            </a:pPr>
            <a:r>
              <a:rPr lang="en" sz="1300"/>
              <a:t>Real-time recommendations is essential to maximizing customer value and staying competitive</a:t>
            </a:r>
          </a:p>
          <a:p>
            <a:pPr indent="-311150" lvl="0" marL="457200" rtl="0" algn="just">
              <a:lnSpc>
                <a:spcPct val="115000"/>
              </a:lnSpc>
              <a:spcBef>
                <a:spcPts val="0"/>
              </a:spcBef>
              <a:buClr>
                <a:schemeClr val="dk1"/>
              </a:buClr>
              <a:buSzPct val="100000"/>
              <a:buFont typeface="Arial"/>
            </a:pPr>
            <a:r>
              <a:rPr lang="en" sz="1300"/>
              <a:t>But to achieve this requires data products that can connect masses of complex buyer and product data (and connected data in general) to gain insight into customer needs and product trends, super-fast. Walmart recognized the challenge it faced in delivering this with traditional relational database technology. </a:t>
            </a:r>
          </a:p>
          <a:p>
            <a:pPr indent="0" lvl="0" marL="0" rtl="0" algn="just">
              <a:lnSpc>
                <a:spcPct val="115000"/>
              </a:lnSpc>
              <a:spcBef>
                <a:spcPts val="0"/>
              </a:spcBef>
              <a:buNone/>
            </a:pPr>
            <a:r>
              <a:t/>
            </a:r>
            <a:endParaRPr sz="1300"/>
          </a:p>
          <a:p>
            <a:pPr indent="0" lvl="0" marL="0" rtl="0" algn="just">
              <a:lnSpc>
                <a:spcPct val="150000"/>
              </a:lnSpc>
              <a:spcBef>
                <a:spcPts val="0"/>
              </a:spcBef>
              <a:buNone/>
            </a:pPr>
            <a:r>
              <a:rPr b="1" lang="en" sz="1300"/>
              <a:t>Solution:</a:t>
            </a:r>
          </a:p>
          <a:p>
            <a:pPr indent="-311150" lvl="0" marL="457200" rtl="0" algn="just">
              <a:lnSpc>
                <a:spcPct val="150000"/>
              </a:lnSpc>
              <a:spcBef>
                <a:spcPts val="0"/>
              </a:spcBef>
              <a:spcAft>
                <a:spcPts val="0"/>
              </a:spcAft>
              <a:buClr>
                <a:schemeClr val="dk1"/>
              </a:buClr>
              <a:buSzPct val="100000"/>
              <a:buFont typeface="Arial"/>
            </a:pPr>
            <a:r>
              <a:rPr lang="en" sz="1300"/>
              <a:t>“A relational database wasn’t satisfying our requirements about performance and simplicity, due the complexity of our queries.” ---Macros director of Walmart</a:t>
            </a:r>
          </a:p>
          <a:p>
            <a:pPr indent="-311150" lvl="0" marL="457200" rtl="0" algn="just">
              <a:lnSpc>
                <a:spcPct val="150000"/>
              </a:lnSpc>
              <a:spcBef>
                <a:spcPts val="0"/>
              </a:spcBef>
              <a:buClr>
                <a:schemeClr val="dk1"/>
              </a:buClr>
              <a:buSzPct val="100000"/>
              <a:buFont typeface="Arial"/>
            </a:pPr>
            <a:r>
              <a:rPr lang="en" sz="1300"/>
              <a:t>To address this, Marcos’ team decided to use Neo4j, Graph databases can quickly query customer’s past purchases, as well as instantly capture any new interests shown in the customer's  current online visit – essential for making real-time  Matching historical and session data in this way is trivial for graph databases like Neo4j, enabling them to easily outperform relational and other ‘NoSQL’ data products. </a:t>
            </a:r>
          </a:p>
        </p:txBody>
      </p:sp>
      <p:sp>
        <p:nvSpPr>
          <p:cNvPr id="1804" name="Shape 1804"/>
          <p:cNvSpPr txBox="1"/>
          <p:nvPr>
            <p:ph type="title"/>
          </p:nvPr>
        </p:nvSpPr>
        <p:spPr>
          <a:xfrm>
            <a:off x="381000" y="699302"/>
            <a:ext cx="8229600" cy="549000"/>
          </a:xfrm>
          <a:prstGeom prst="rect">
            <a:avLst/>
          </a:prstGeom>
        </p:spPr>
        <p:txBody>
          <a:bodyPr anchorCtr="0" anchor="ctr" bIns="91425" lIns="91425" rIns="91425" wrap="square" tIns="91425">
            <a:noAutofit/>
          </a:bodyPr>
          <a:lstStyle/>
          <a:p>
            <a:pPr lvl="0" rtl="0" algn="ctr">
              <a:lnSpc>
                <a:spcPct val="140000"/>
              </a:lnSpc>
              <a:spcBef>
                <a:spcPts val="0"/>
              </a:spcBef>
              <a:spcAft>
                <a:spcPts val="400"/>
              </a:spcAft>
              <a:buNone/>
            </a:pPr>
            <a:r>
              <a:rPr b="1" lang="en"/>
              <a:t>Real Time Recommendations</a:t>
            </a:r>
          </a:p>
        </p:txBody>
      </p:sp>
      <p:pic>
        <p:nvPicPr>
          <p:cNvPr id="1805" name="Shape 1805"/>
          <p:cNvPicPr preferRelativeResize="0"/>
          <p:nvPr/>
        </p:nvPicPr>
        <p:blipFill>
          <a:blip r:embed="rId3">
            <a:alphaModFix/>
          </a:blip>
          <a:stretch>
            <a:fillRect/>
          </a:stretch>
        </p:blipFill>
        <p:spPr>
          <a:xfrm>
            <a:off x="5874295" y="2201950"/>
            <a:ext cx="2514171" cy="549000"/>
          </a:xfrm>
          <a:prstGeom prst="rect">
            <a:avLst/>
          </a:prstGeom>
          <a:noFill/>
          <a:ln>
            <a:noFill/>
          </a:ln>
        </p:spPr>
      </p:pic>
      <p:sp>
        <p:nvSpPr>
          <p:cNvPr id="1806" name="Shape 1806"/>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807" name="Shape 1807"/>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808" name="Shape 1808"/>
          <p:cNvPicPr preferRelativeResize="0"/>
          <p:nvPr/>
        </p:nvPicPr>
        <p:blipFill>
          <a:blip r:embed="rId4">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2" name="Shape 1812"/>
        <p:cNvGrpSpPr/>
        <p:nvPr/>
      </p:nvGrpSpPr>
      <p:grpSpPr>
        <a:xfrm>
          <a:off x="0" y="0"/>
          <a:ext cx="0" cy="0"/>
          <a:chOff x="0" y="0"/>
          <a:chExt cx="0" cy="0"/>
        </a:xfrm>
      </p:grpSpPr>
      <p:sp>
        <p:nvSpPr>
          <p:cNvPr id="1813" name="Shape 1813"/>
          <p:cNvSpPr txBox="1"/>
          <p:nvPr>
            <p:ph idx="1" type="body"/>
          </p:nvPr>
        </p:nvSpPr>
        <p:spPr>
          <a:xfrm>
            <a:off x="312175" y="1349475"/>
            <a:ext cx="4704300" cy="2886900"/>
          </a:xfrm>
          <a:prstGeom prst="rect">
            <a:avLst/>
          </a:prstGeom>
        </p:spPr>
        <p:txBody>
          <a:bodyPr anchorCtr="0" anchor="t" bIns="91425" lIns="91425" rIns="91425" wrap="square" tIns="91425">
            <a:noAutofit/>
          </a:bodyPr>
          <a:lstStyle/>
          <a:p>
            <a:pPr indent="0" lvl="0" marL="0" rtl="0" algn="just">
              <a:lnSpc>
                <a:spcPct val="115000"/>
              </a:lnSpc>
              <a:spcBef>
                <a:spcPts val="0"/>
              </a:spcBef>
              <a:spcAft>
                <a:spcPts val="1600"/>
              </a:spcAft>
              <a:buNone/>
            </a:pPr>
            <a:r>
              <a:rPr lang="en" sz="1800"/>
              <a:t>Below are the Graph DB use cases</a:t>
            </a:r>
          </a:p>
          <a:p>
            <a:pPr indent="-342900" lvl="0" marL="457200" rtl="0" algn="just">
              <a:lnSpc>
                <a:spcPct val="115000"/>
              </a:lnSpc>
              <a:spcBef>
                <a:spcPts val="0"/>
              </a:spcBef>
              <a:spcAft>
                <a:spcPts val="0"/>
              </a:spcAft>
              <a:buClr>
                <a:schemeClr val="dk1"/>
              </a:buClr>
              <a:buSzPct val="100000"/>
              <a:buFont typeface="Arial"/>
            </a:pPr>
            <a:r>
              <a:rPr lang="en" sz="1800"/>
              <a:t>Fraud Detection -Fortune500 Finance</a:t>
            </a:r>
          </a:p>
          <a:p>
            <a:pPr indent="-342900" lvl="0" marL="457200" rtl="0" algn="just">
              <a:lnSpc>
                <a:spcPct val="115000"/>
              </a:lnSpc>
              <a:spcBef>
                <a:spcPts val="0"/>
              </a:spcBef>
              <a:spcAft>
                <a:spcPts val="0"/>
              </a:spcAft>
              <a:buClr>
                <a:schemeClr val="dk1"/>
              </a:buClr>
              <a:buSzPct val="100000"/>
              <a:buFont typeface="Arial"/>
            </a:pPr>
            <a:r>
              <a:rPr lang="en" sz="1800"/>
              <a:t>Graph based search -adidas</a:t>
            </a:r>
          </a:p>
          <a:p>
            <a:pPr indent="-342900" lvl="0" marL="457200" rtl="0" algn="just">
              <a:lnSpc>
                <a:spcPct val="115000"/>
              </a:lnSpc>
              <a:spcBef>
                <a:spcPts val="0"/>
              </a:spcBef>
              <a:spcAft>
                <a:spcPts val="0"/>
              </a:spcAft>
              <a:buClr>
                <a:schemeClr val="dk1"/>
              </a:buClr>
              <a:buSzPct val="100000"/>
              <a:buFont typeface="Arial"/>
            </a:pPr>
            <a:r>
              <a:rPr lang="en" sz="1800"/>
              <a:t>Real Time Recommendations -Walmart</a:t>
            </a:r>
          </a:p>
          <a:p>
            <a:pPr indent="-342900" lvl="0" marL="457200" rtl="0" algn="just">
              <a:lnSpc>
                <a:spcPct val="115000"/>
              </a:lnSpc>
              <a:spcBef>
                <a:spcPts val="0"/>
              </a:spcBef>
              <a:spcAft>
                <a:spcPts val="0"/>
              </a:spcAft>
              <a:buClr>
                <a:schemeClr val="dk1"/>
              </a:buClr>
              <a:buSzPct val="100000"/>
              <a:buFont typeface="Arial"/>
            </a:pPr>
            <a:r>
              <a:rPr lang="en" sz="1800"/>
              <a:t>Master data Management -IBM</a:t>
            </a:r>
          </a:p>
          <a:p>
            <a:pPr indent="-342900" lvl="0" marL="457200" rtl="0" algn="just">
              <a:lnSpc>
                <a:spcPct val="115000"/>
              </a:lnSpc>
              <a:spcBef>
                <a:spcPts val="0"/>
              </a:spcBef>
              <a:spcAft>
                <a:spcPts val="1600"/>
              </a:spcAft>
              <a:buClr>
                <a:schemeClr val="dk1"/>
              </a:buClr>
              <a:buSzPct val="100000"/>
              <a:buFont typeface="Arial"/>
            </a:pPr>
            <a:r>
              <a:rPr lang="en" sz="1800"/>
              <a:t>Social Network (LinkedIn)</a:t>
            </a:r>
          </a:p>
        </p:txBody>
      </p:sp>
      <p:sp>
        <p:nvSpPr>
          <p:cNvPr id="1814" name="Shape 1814"/>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a:t>More Business Use cases</a:t>
            </a:r>
          </a:p>
        </p:txBody>
      </p:sp>
      <p:pic>
        <p:nvPicPr>
          <p:cNvPr id="1815" name="Shape 1815"/>
          <p:cNvPicPr preferRelativeResize="0"/>
          <p:nvPr/>
        </p:nvPicPr>
        <p:blipFill>
          <a:blip r:embed="rId3">
            <a:alphaModFix/>
          </a:blip>
          <a:stretch>
            <a:fillRect/>
          </a:stretch>
        </p:blipFill>
        <p:spPr>
          <a:xfrm>
            <a:off x="5098900" y="1429925"/>
            <a:ext cx="3863974" cy="2886950"/>
          </a:xfrm>
          <a:prstGeom prst="rect">
            <a:avLst/>
          </a:prstGeom>
          <a:noFill/>
          <a:ln>
            <a:noFill/>
          </a:ln>
        </p:spPr>
      </p:pic>
      <p:sp>
        <p:nvSpPr>
          <p:cNvPr id="1816" name="Shape 1816"/>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817" name="Shape 1817"/>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818" name="Shape 1818"/>
          <p:cNvPicPr preferRelativeResize="0"/>
          <p:nvPr/>
        </p:nvPicPr>
        <p:blipFill>
          <a:blip r:embed="rId4">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2" name="Shape 1822"/>
        <p:cNvGrpSpPr/>
        <p:nvPr/>
      </p:nvGrpSpPr>
      <p:grpSpPr>
        <a:xfrm>
          <a:off x="0" y="0"/>
          <a:ext cx="0" cy="0"/>
          <a:chOff x="0" y="0"/>
          <a:chExt cx="0" cy="0"/>
        </a:xfrm>
      </p:grpSpPr>
      <p:sp>
        <p:nvSpPr>
          <p:cNvPr id="1823" name="Shape 1823"/>
          <p:cNvSpPr txBox="1"/>
          <p:nvPr>
            <p:ph idx="1" type="body"/>
          </p:nvPr>
        </p:nvSpPr>
        <p:spPr>
          <a:xfrm>
            <a:off x="487509" y="1256672"/>
            <a:ext cx="5242500" cy="3394500"/>
          </a:xfrm>
          <a:prstGeom prst="rect">
            <a:avLst/>
          </a:prstGeom>
        </p:spPr>
        <p:txBody>
          <a:bodyPr anchorCtr="0" anchor="t" bIns="91425" lIns="91425" rIns="91425" wrap="square" tIns="91425">
            <a:noAutofit/>
          </a:bodyPr>
          <a:lstStyle/>
          <a:p>
            <a:pPr indent="-317500" lvl="0" marL="457200" rtl="0" algn="just">
              <a:lnSpc>
                <a:spcPct val="115000"/>
              </a:lnSpc>
              <a:spcBef>
                <a:spcPts val="0"/>
              </a:spcBef>
              <a:spcAft>
                <a:spcPts val="0"/>
              </a:spcAft>
              <a:buClr>
                <a:srgbClr val="333333"/>
              </a:buClr>
              <a:buSzPct val="100000"/>
              <a:buFont typeface="Arial"/>
              <a:buAutoNum type="arabicPeriod"/>
            </a:pPr>
            <a:r>
              <a:rPr lang="en" sz="1400">
                <a:solidFill>
                  <a:srgbClr val="333333"/>
                </a:solidFill>
              </a:rPr>
              <a:t>Choose appropriate cluster to be build based on business requirement</a:t>
            </a:r>
          </a:p>
          <a:p>
            <a:pPr indent="-317500" lvl="1" marL="914400" rtl="0" algn="just">
              <a:lnSpc>
                <a:spcPct val="115000"/>
              </a:lnSpc>
              <a:spcBef>
                <a:spcPts val="0"/>
              </a:spcBef>
              <a:spcAft>
                <a:spcPts val="0"/>
              </a:spcAft>
              <a:buClr>
                <a:srgbClr val="333333"/>
              </a:buClr>
              <a:buSzPct val="100000"/>
              <a:buFont typeface="Arial"/>
              <a:buAutoNum type="alphaLcPeriod"/>
            </a:pPr>
            <a:r>
              <a:rPr lang="en">
                <a:solidFill>
                  <a:srgbClr val="333333"/>
                </a:solidFill>
              </a:rPr>
              <a:t>Availability: (HA cluster)</a:t>
            </a:r>
          </a:p>
          <a:p>
            <a:pPr indent="-317500" lvl="1" marL="914400" rtl="0" algn="just">
              <a:lnSpc>
                <a:spcPct val="115000"/>
              </a:lnSpc>
              <a:spcBef>
                <a:spcPts val="0"/>
              </a:spcBef>
              <a:spcAft>
                <a:spcPts val="0"/>
              </a:spcAft>
              <a:buClr>
                <a:srgbClr val="333333"/>
              </a:buClr>
              <a:buSzPct val="100000"/>
              <a:buFont typeface="Arial"/>
              <a:buAutoNum type="alphaLcPeriod"/>
            </a:pPr>
            <a:r>
              <a:rPr lang="en">
                <a:solidFill>
                  <a:srgbClr val="333333"/>
                </a:solidFill>
              </a:rPr>
              <a:t>Consistency: (Causal Cluster)</a:t>
            </a:r>
          </a:p>
          <a:p>
            <a:pPr indent="-317500" lvl="0" marL="457200" rtl="0" algn="just">
              <a:lnSpc>
                <a:spcPct val="115000"/>
              </a:lnSpc>
              <a:spcBef>
                <a:spcPts val="0"/>
              </a:spcBef>
              <a:spcAft>
                <a:spcPts val="0"/>
              </a:spcAft>
              <a:buClr>
                <a:srgbClr val="333333"/>
              </a:buClr>
              <a:buSzPct val="100000"/>
              <a:buFont typeface="Arial"/>
              <a:buAutoNum type="arabicPeriod"/>
            </a:pPr>
            <a:r>
              <a:rPr lang="en" sz="1400">
                <a:solidFill>
                  <a:srgbClr val="333333"/>
                </a:solidFill>
              </a:rPr>
              <a:t>When synchronous clusters implemented, choose the number of servers appropriately based on business requirement as it affects write throughput.</a:t>
            </a:r>
          </a:p>
          <a:p>
            <a:pPr indent="-317500" lvl="0" marL="457200" rtl="0" algn="just">
              <a:lnSpc>
                <a:spcPct val="115000"/>
              </a:lnSpc>
              <a:spcBef>
                <a:spcPts val="0"/>
              </a:spcBef>
              <a:spcAft>
                <a:spcPts val="0"/>
              </a:spcAft>
              <a:buClr>
                <a:srgbClr val="333333"/>
              </a:buClr>
              <a:buSzPct val="100000"/>
              <a:buFont typeface="Arial"/>
              <a:buAutoNum type="arabicPeriod"/>
            </a:pPr>
            <a:r>
              <a:rPr lang="en" sz="1400">
                <a:solidFill>
                  <a:srgbClr val="333333"/>
                </a:solidFill>
              </a:rPr>
              <a:t>Use Load CSV for loads upto 10 million nodes and relationships.</a:t>
            </a:r>
          </a:p>
          <a:p>
            <a:pPr indent="-317500" lvl="0" marL="457200" rtl="0" algn="just">
              <a:lnSpc>
                <a:spcPct val="115000"/>
              </a:lnSpc>
              <a:spcBef>
                <a:spcPts val="0"/>
              </a:spcBef>
              <a:buClr>
                <a:srgbClr val="333333"/>
              </a:buClr>
              <a:buSzPct val="100000"/>
              <a:buFont typeface="Arial"/>
              <a:buAutoNum type="arabicPeriod"/>
            </a:pPr>
            <a:r>
              <a:rPr lang="en" sz="1400">
                <a:solidFill>
                  <a:srgbClr val="333333"/>
                </a:solidFill>
              </a:rPr>
              <a:t>Use Command-Line Bulk Loader (neo4j - import) for loads with 10B+ records (It loads 1M records per second).</a:t>
            </a:r>
          </a:p>
          <a:p>
            <a:pPr indent="0" lvl="0" marL="0" rtl="0" algn="just">
              <a:lnSpc>
                <a:spcPct val="115000"/>
              </a:lnSpc>
              <a:spcBef>
                <a:spcPts val="0"/>
              </a:spcBef>
              <a:buNone/>
            </a:pPr>
            <a:r>
              <a:t/>
            </a:r>
            <a:endParaRPr sz="1400">
              <a:solidFill>
                <a:srgbClr val="333333"/>
              </a:solidFill>
            </a:endParaRPr>
          </a:p>
        </p:txBody>
      </p:sp>
      <p:sp>
        <p:nvSpPr>
          <p:cNvPr id="1824" name="Shape 1824"/>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Best Practices</a:t>
            </a:r>
          </a:p>
        </p:txBody>
      </p:sp>
      <p:pic>
        <p:nvPicPr>
          <p:cNvPr id="1825" name="Shape 1825"/>
          <p:cNvPicPr preferRelativeResize="0"/>
          <p:nvPr/>
        </p:nvPicPr>
        <p:blipFill>
          <a:blip r:embed="rId3">
            <a:alphaModFix/>
          </a:blip>
          <a:stretch>
            <a:fillRect/>
          </a:stretch>
        </p:blipFill>
        <p:spPr>
          <a:xfrm>
            <a:off x="5772400" y="1366325"/>
            <a:ext cx="3260100" cy="2778650"/>
          </a:xfrm>
          <a:prstGeom prst="rect">
            <a:avLst/>
          </a:prstGeom>
          <a:noFill/>
          <a:ln>
            <a:noFill/>
          </a:ln>
        </p:spPr>
      </p:pic>
      <p:sp>
        <p:nvSpPr>
          <p:cNvPr id="1826" name="Shape 1826"/>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827" name="Shape 1827"/>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828" name="Shape 1828"/>
          <p:cNvPicPr preferRelativeResize="0"/>
          <p:nvPr/>
        </p:nvPicPr>
        <p:blipFill>
          <a:blip r:embed="rId4">
            <a:alphaModFix/>
          </a:blip>
          <a:stretch>
            <a:fillRect/>
          </a:stretch>
        </p:blipFill>
        <p:spPr>
          <a:xfrm>
            <a:off x="7911375" y="23500"/>
            <a:ext cx="1228500" cy="50935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1832" name="Shape 1832"/>
        <p:cNvGrpSpPr/>
        <p:nvPr/>
      </p:nvGrpSpPr>
      <p:grpSpPr>
        <a:xfrm>
          <a:off x="0" y="0"/>
          <a:ext cx="0" cy="0"/>
          <a:chOff x="0" y="0"/>
          <a:chExt cx="0" cy="0"/>
        </a:xfrm>
      </p:grpSpPr>
      <p:sp>
        <p:nvSpPr>
          <p:cNvPr id="1833" name="Shape 1833"/>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834" name="Shape 1834"/>
          <p:cNvPicPr preferRelativeResize="0"/>
          <p:nvPr/>
        </p:nvPicPr>
        <p:blipFill>
          <a:blip r:embed="rId3">
            <a:alphaModFix/>
          </a:blip>
          <a:stretch>
            <a:fillRect/>
          </a:stretch>
        </p:blipFill>
        <p:spPr>
          <a:xfrm>
            <a:off x="0" y="590450"/>
            <a:ext cx="9144000" cy="4317400"/>
          </a:xfrm>
          <a:prstGeom prst="rect">
            <a:avLst/>
          </a:prstGeom>
          <a:noFill/>
          <a:ln>
            <a:noFill/>
          </a:ln>
        </p:spPr>
      </p:pic>
      <p:sp>
        <p:nvSpPr>
          <p:cNvPr id="1835" name="Shape 183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9" name="Shape 1839"/>
        <p:cNvGrpSpPr/>
        <p:nvPr/>
      </p:nvGrpSpPr>
      <p:grpSpPr>
        <a:xfrm>
          <a:off x="0" y="0"/>
          <a:ext cx="0" cy="0"/>
          <a:chOff x="0" y="0"/>
          <a:chExt cx="0" cy="0"/>
        </a:xfrm>
      </p:grpSpPr>
      <p:sp>
        <p:nvSpPr>
          <p:cNvPr id="1840" name="Shape 184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841" name="Shape 1841"/>
          <p:cNvPicPr preferRelativeResize="0"/>
          <p:nvPr/>
        </p:nvPicPr>
        <p:blipFill>
          <a:blip r:embed="rId3">
            <a:alphaModFix/>
          </a:blip>
          <a:stretch>
            <a:fillRect/>
          </a:stretch>
        </p:blipFill>
        <p:spPr>
          <a:xfrm>
            <a:off x="367400" y="880100"/>
            <a:ext cx="8393350" cy="3867750"/>
          </a:xfrm>
          <a:prstGeom prst="rect">
            <a:avLst/>
          </a:prstGeom>
          <a:noFill/>
          <a:ln>
            <a:noFill/>
          </a:ln>
        </p:spPr>
      </p:pic>
      <p:sp>
        <p:nvSpPr>
          <p:cNvPr id="1842" name="Shape 1842"/>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843" name="Shape 1843"/>
          <p:cNvPicPr preferRelativeResize="0"/>
          <p:nvPr/>
        </p:nvPicPr>
        <p:blipFill>
          <a:blip r:embed="rId4">
            <a:alphaModFix/>
          </a:blip>
          <a:stretch>
            <a:fillRect/>
          </a:stretch>
        </p:blipFill>
        <p:spPr>
          <a:xfrm>
            <a:off x="7846219" y="159763"/>
            <a:ext cx="1203163" cy="2739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7" name="Shape 1847"/>
        <p:cNvGrpSpPr/>
        <p:nvPr/>
      </p:nvGrpSpPr>
      <p:grpSpPr>
        <a:xfrm>
          <a:off x="0" y="0"/>
          <a:ext cx="0" cy="0"/>
          <a:chOff x="0" y="0"/>
          <a:chExt cx="0" cy="0"/>
        </a:xfrm>
      </p:grpSpPr>
      <p:sp>
        <p:nvSpPr>
          <p:cNvPr id="1848" name="Shape 1848"/>
          <p:cNvSpPr txBox="1"/>
          <p:nvPr>
            <p:ph idx="1" type="body"/>
          </p:nvPr>
        </p:nvSpPr>
        <p:spPr>
          <a:xfrm>
            <a:off x="381000" y="1406150"/>
            <a:ext cx="8229600" cy="3394500"/>
          </a:xfrm>
          <a:prstGeom prst="rect">
            <a:avLst/>
          </a:prstGeom>
        </p:spPr>
        <p:txBody>
          <a:bodyPr anchorCtr="0" anchor="t" bIns="91425" lIns="91425" rIns="91425" wrap="square" tIns="91425">
            <a:noAutofit/>
          </a:bodyPr>
          <a:lstStyle/>
          <a:p>
            <a:pPr indent="-330200" lvl="0" marL="457200" rtl="0">
              <a:lnSpc>
                <a:spcPct val="150000"/>
              </a:lnSpc>
              <a:spcBef>
                <a:spcPts val="0"/>
              </a:spcBef>
              <a:spcAft>
                <a:spcPts val="0"/>
              </a:spcAft>
              <a:buSzPct val="100000"/>
            </a:pPr>
            <a:r>
              <a:rPr lang="en"/>
              <a:t>Introduction to MarkLogic</a:t>
            </a:r>
          </a:p>
          <a:p>
            <a:pPr indent="-330200" lvl="0" marL="457200" rtl="0">
              <a:lnSpc>
                <a:spcPct val="150000"/>
              </a:lnSpc>
              <a:spcBef>
                <a:spcPts val="0"/>
              </a:spcBef>
              <a:spcAft>
                <a:spcPts val="0"/>
              </a:spcAft>
              <a:buSzPct val="100000"/>
            </a:pPr>
            <a:r>
              <a:rPr lang="en"/>
              <a:t>Architecture</a:t>
            </a:r>
          </a:p>
          <a:p>
            <a:pPr indent="-330200" lvl="0" marL="457200" rtl="0">
              <a:lnSpc>
                <a:spcPct val="150000"/>
              </a:lnSpc>
              <a:spcBef>
                <a:spcPts val="0"/>
              </a:spcBef>
              <a:spcAft>
                <a:spcPts val="0"/>
              </a:spcAft>
              <a:buSzPct val="100000"/>
            </a:pPr>
            <a:r>
              <a:rPr lang="en"/>
              <a:t>Read/Write process</a:t>
            </a:r>
          </a:p>
          <a:p>
            <a:pPr indent="-330200" lvl="0" marL="457200" rtl="0">
              <a:lnSpc>
                <a:spcPct val="150000"/>
              </a:lnSpc>
              <a:spcBef>
                <a:spcPts val="0"/>
              </a:spcBef>
              <a:spcAft>
                <a:spcPts val="0"/>
              </a:spcAft>
              <a:buSzPct val="100000"/>
            </a:pPr>
            <a:r>
              <a:rPr lang="en"/>
              <a:t>Data modelling</a:t>
            </a:r>
          </a:p>
          <a:p>
            <a:pPr indent="-330200" lvl="0" marL="457200" rtl="0">
              <a:lnSpc>
                <a:spcPct val="150000"/>
              </a:lnSpc>
              <a:spcBef>
                <a:spcPts val="0"/>
              </a:spcBef>
              <a:spcAft>
                <a:spcPts val="0"/>
              </a:spcAft>
              <a:buSzPct val="100000"/>
            </a:pPr>
            <a:r>
              <a:rPr lang="en"/>
              <a:t>Semantics &amp; Data distribution</a:t>
            </a:r>
          </a:p>
          <a:p>
            <a:pPr indent="-330200" lvl="0" marL="457200" rtl="0">
              <a:lnSpc>
                <a:spcPct val="150000"/>
              </a:lnSpc>
              <a:spcBef>
                <a:spcPts val="0"/>
              </a:spcBef>
              <a:spcAft>
                <a:spcPts val="0"/>
              </a:spcAft>
              <a:buSzPct val="100000"/>
            </a:pPr>
            <a:r>
              <a:rPr lang="en"/>
              <a:t>Searching, Indexes, Scalability, and ACID compliancy</a:t>
            </a:r>
          </a:p>
          <a:p>
            <a:pPr indent="-330200" lvl="0" marL="457200" rtl="0">
              <a:lnSpc>
                <a:spcPct val="150000"/>
              </a:lnSpc>
              <a:spcBef>
                <a:spcPts val="0"/>
              </a:spcBef>
              <a:buSzPct val="100000"/>
            </a:pPr>
            <a:r>
              <a:rPr lang="en"/>
              <a:t>Use cases</a:t>
            </a:r>
          </a:p>
          <a:p>
            <a:pPr lvl="0" rtl="0">
              <a:spcBef>
                <a:spcPts val="0"/>
              </a:spcBef>
              <a:buNone/>
            </a:pPr>
            <a:r>
              <a:t/>
            </a:r>
            <a:endParaRPr/>
          </a:p>
        </p:txBody>
      </p:sp>
      <p:sp>
        <p:nvSpPr>
          <p:cNvPr id="1849" name="Shape 1849"/>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Agenda</a:t>
            </a:r>
          </a:p>
        </p:txBody>
      </p:sp>
      <p:sp>
        <p:nvSpPr>
          <p:cNvPr id="1850" name="Shape 185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
        <p:nvSpPr>
          <p:cNvPr id="1851" name="Shape 185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852" name="Shape 1852"/>
          <p:cNvPicPr preferRelativeResize="0"/>
          <p:nvPr/>
        </p:nvPicPr>
        <p:blipFill>
          <a:blip r:embed="rId3">
            <a:alphaModFix/>
          </a:blip>
          <a:stretch>
            <a:fillRect/>
          </a:stretch>
        </p:blipFill>
        <p:spPr>
          <a:xfrm>
            <a:off x="7846219" y="159763"/>
            <a:ext cx="1203163" cy="2739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6" name="Shape 1856"/>
        <p:cNvGrpSpPr/>
        <p:nvPr/>
      </p:nvGrpSpPr>
      <p:grpSpPr>
        <a:xfrm>
          <a:off x="0" y="0"/>
          <a:ext cx="0" cy="0"/>
          <a:chOff x="0" y="0"/>
          <a:chExt cx="0" cy="0"/>
        </a:xfrm>
      </p:grpSpPr>
      <p:sp>
        <p:nvSpPr>
          <p:cNvPr id="1857" name="Shape 1857"/>
          <p:cNvSpPr txBox="1"/>
          <p:nvPr>
            <p:ph idx="1" type="body"/>
          </p:nvPr>
        </p:nvSpPr>
        <p:spPr>
          <a:xfrm>
            <a:off x="381000" y="1192025"/>
            <a:ext cx="4104900" cy="3629100"/>
          </a:xfrm>
          <a:prstGeom prst="rect">
            <a:avLst/>
          </a:prstGeom>
        </p:spPr>
        <p:txBody>
          <a:bodyPr anchorCtr="0" anchor="t" bIns="91425" lIns="91425" rIns="91425" wrap="square" tIns="91425">
            <a:noAutofit/>
          </a:bodyPr>
          <a:lstStyle/>
          <a:p>
            <a:pPr indent="-330200" lvl="0" marL="457200" rtl="0">
              <a:lnSpc>
                <a:spcPct val="200000"/>
              </a:lnSpc>
              <a:spcBef>
                <a:spcPts val="0"/>
              </a:spcBef>
              <a:spcAft>
                <a:spcPts val="0"/>
              </a:spcAft>
              <a:buSzPct val="100000"/>
            </a:pPr>
            <a:r>
              <a:rPr lang="en"/>
              <a:t>Document centric &amp; Multi model</a:t>
            </a:r>
          </a:p>
          <a:p>
            <a:pPr indent="-330200" lvl="0" marL="457200" rtl="0">
              <a:lnSpc>
                <a:spcPct val="200000"/>
              </a:lnSpc>
              <a:spcBef>
                <a:spcPts val="0"/>
              </a:spcBef>
              <a:spcAft>
                <a:spcPts val="0"/>
              </a:spcAft>
              <a:buSzPct val="100000"/>
            </a:pPr>
            <a:r>
              <a:rPr lang="en"/>
              <a:t>Rich search features</a:t>
            </a:r>
          </a:p>
          <a:p>
            <a:pPr indent="-330200" lvl="0" marL="457200" rtl="0">
              <a:lnSpc>
                <a:spcPct val="200000"/>
              </a:lnSpc>
              <a:spcBef>
                <a:spcPts val="0"/>
              </a:spcBef>
              <a:spcAft>
                <a:spcPts val="0"/>
              </a:spcAft>
              <a:buSzPct val="100000"/>
            </a:pPr>
            <a:r>
              <a:rPr lang="en"/>
              <a:t>Scalability</a:t>
            </a:r>
          </a:p>
          <a:p>
            <a:pPr indent="-330200" lvl="0" marL="457200" rtl="0">
              <a:lnSpc>
                <a:spcPct val="200000"/>
              </a:lnSpc>
              <a:spcBef>
                <a:spcPts val="0"/>
              </a:spcBef>
              <a:spcAft>
                <a:spcPts val="0"/>
              </a:spcAft>
              <a:buSzPct val="100000"/>
            </a:pPr>
            <a:r>
              <a:rPr lang="en"/>
              <a:t>ACID compliant (Not CAP)</a:t>
            </a:r>
          </a:p>
          <a:p>
            <a:pPr indent="-330200" lvl="0" marL="457200" rtl="0">
              <a:lnSpc>
                <a:spcPct val="200000"/>
              </a:lnSpc>
              <a:spcBef>
                <a:spcPts val="0"/>
              </a:spcBef>
              <a:spcAft>
                <a:spcPts val="0"/>
              </a:spcAft>
              <a:buSzPct val="100000"/>
            </a:pPr>
            <a:r>
              <a:rPr lang="en"/>
              <a:t>Schema agnostic</a:t>
            </a:r>
          </a:p>
          <a:p>
            <a:pPr indent="-330200" lvl="0" marL="457200" rtl="0">
              <a:lnSpc>
                <a:spcPct val="200000"/>
              </a:lnSpc>
              <a:spcBef>
                <a:spcPts val="0"/>
              </a:spcBef>
              <a:buSzPct val="100000"/>
            </a:pPr>
            <a:r>
              <a:rPr lang="en"/>
              <a:t>High availability</a:t>
            </a:r>
          </a:p>
        </p:txBody>
      </p:sp>
      <p:sp>
        <p:nvSpPr>
          <p:cNvPr id="1858" name="Shape 1858"/>
          <p:cNvSpPr txBox="1"/>
          <p:nvPr>
            <p:ph type="title"/>
          </p:nvPr>
        </p:nvSpPr>
        <p:spPr>
          <a:xfrm>
            <a:off x="381000" y="595650"/>
            <a:ext cx="8229600" cy="552000"/>
          </a:xfrm>
          <a:prstGeom prst="rect">
            <a:avLst/>
          </a:prstGeom>
        </p:spPr>
        <p:txBody>
          <a:bodyPr anchorCtr="0" anchor="ctr" bIns="91425" lIns="91425" rIns="91425" wrap="square" tIns="91425">
            <a:noAutofit/>
          </a:bodyPr>
          <a:lstStyle/>
          <a:p>
            <a:pPr lvl="0" rtl="0" algn="ctr">
              <a:spcBef>
                <a:spcPts val="0"/>
              </a:spcBef>
              <a:buNone/>
            </a:pPr>
            <a:r>
              <a:t/>
            </a:r>
            <a:endParaRPr b="1" sz="3600"/>
          </a:p>
          <a:p>
            <a:pPr lvl="0" rtl="0" algn="ctr">
              <a:spcBef>
                <a:spcPts val="0"/>
              </a:spcBef>
              <a:buNone/>
            </a:pPr>
            <a:r>
              <a:rPr b="1" lang="en" sz="3600"/>
              <a:t>Why MarkLogic?</a:t>
            </a:r>
            <a:br>
              <a:rPr b="1" lang="en" sz="3600"/>
            </a:br>
          </a:p>
        </p:txBody>
      </p:sp>
      <p:sp>
        <p:nvSpPr>
          <p:cNvPr id="1859" name="Shape 1859"/>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
        <p:nvSpPr>
          <p:cNvPr id="1860" name="Shape 1860"/>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descr="ML.jpg" id="1861" name="Shape 1861"/>
          <p:cNvPicPr preferRelativeResize="0"/>
          <p:nvPr/>
        </p:nvPicPr>
        <p:blipFill rotWithShape="1">
          <a:blip r:embed="rId3">
            <a:alphaModFix/>
          </a:blip>
          <a:srcRect b="19212" l="21291" r="23763" t="17859"/>
          <a:stretch/>
        </p:blipFill>
        <p:spPr>
          <a:xfrm>
            <a:off x="4485975" y="1654938"/>
            <a:ext cx="3338876" cy="2703250"/>
          </a:xfrm>
          <a:prstGeom prst="rect">
            <a:avLst/>
          </a:prstGeom>
          <a:noFill/>
          <a:ln>
            <a:noFill/>
          </a:ln>
        </p:spPr>
      </p:pic>
      <p:pic>
        <p:nvPicPr>
          <p:cNvPr id="1862" name="Shape 1862"/>
          <p:cNvPicPr preferRelativeResize="0"/>
          <p:nvPr/>
        </p:nvPicPr>
        <p:blipFill>
          <a:blip r:embed="rId4">
            <a:alphaModFix/>
          </a:blip>
          <a:stretch>
            <a:fillRect/>
          </a:stretch>
        </p:blipFill>
        <p:spPr>
          <a:xfrm>
            <a:off x="7846219" y="159763"/>
            <a:ext cx="1203163" cy="273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Shape 402"/>
          <p:cNvSpPr txBox="1"/>
          <p:nvPr>
            <p:ph idx="1" type="body"/>
          </p:nvPr>
        </p:nvSpPr>
        <p:spPr>
          <a:xfrm>
            <a:off x="494044" y="1277868"/>
            <a:ext cx="3829800" cy="3394500"/>
          </a:xfrm>
          <a:prstGeom prst="rect">
            <a:avLst/>
          </a:prstGeom>
        </p:spPr>
        <p:txBody>
          <a:bodyPr anchorCtr="0" anchor="t" bIns="91425" lIns="91425" rIns="91425" wrap="square" tIns="91425">
            <a:noAutofit/>
          </a:bodyPr>
          <a:lstStyle/>
          <a:p>
            <a:pPr indent="-330200" lvl="0" marL="457200">
              <a:lnSpc>
                <a:spcPct val="150000"/>
              </a:lnSpc>
              <a:spcBef>
                <a:spcPts val="0"/>
              </a:spcBef>
              <a:spcAft>
                <a:spcPts val="0"/>
              </a:spcAft>
              <a:buSzPct val="100000"/>
            </a:pPr>
            <a:r>
              <a:rPr lang="en"/>
              <a:t>Quick MongoDB Introduction</a:t>
            </a:r>
          </a:p>
          <a:p>
            <a:pPr indent="-317500" lvl="1" marL="914400">
              <a:lnSpc>
                <a:spcPct val="150000"/>
              </a:lnSpc>
              <a:spcBef>
                <a:spcPts val="0"/>
              </a:spcBef>
              <a:spcAft>
                <a:spcPts val="0"/>
              </a:spcAft>
              <a:buSzPct val="100000"/>
            </a:pPr>
            <a:r>
              <a:rPr lang="en"/>
              <a:t>Architecture (Read/Write Flow)</a:t>
            </a:r>
          </a:p>
          <a:p>
            <a:pPr indent="-317500" lvl="1" marL="914400">
              <a:lnSpc>
                <a:spcPct val="150000"/>
              </a:lnSpc>
              <a:spcBef>
                <a:spcPts val="0"/>
              </a:spcBef>
              <a:spcAft>
                <a:spcPts val="0"/>
              </a:spcAft>
              <a:buSzPct val="100000"/>
            </a:pPr>
            <a:r>
              <a:rPr lang="en"/>
              <a:t>Data Modelling</a:t>
            </a:r>
          </a:p>
          <a:p>
            <a:pPr indent="-317500" lvl="1" marL="914400" rtl="0">
              <a:lnSpc>
                <a:spcPct val="150000"/>
              </a:lnSpc>
              <a:spcBef>
                <a:spcPts val="0"/>
              </a:spcBef>
              <a:spcAft>
                <a:spcPts val="0"/>
              </a:spcAft>
              <a:buSzPct val="100000"/>
            </a:pPr>
            <a:r>
              <a:rPr lang="en"/>
              <a:t>Sharding</a:t>
            </a:r>
          </a:p>
          <a:p>
            <a:pPr indent="-330200" lvl="0" marL="457200" rtl="0">
              <a:lnSpc>
                <a:spcPct val="150000"/>
              </a:lnSpc>
              <a:spcBef>
                <a:spcPts val="0"/>
              </a:spcBef>
              <a:spcAft>
                <a:spcPts val="0"/>
              </a:spcAft>
              <a:buSzPct val="100000"/>
            </a:pPr>
            <a:r>
              <a:rPr lang="en"/>
              <a:t>Best Practices</a:t>
            </a:r>
          </a:p>
          <a:p>
            <a:pPr indent="-317500" lvl="1" marL="914400" rtl="0">
              <a:lnSpc>
                <a:spcPct val="150000"/>
              </a:lnSpc>
              <a:spcBef>
                <a:spcPts val="0"/>
              </a:spcBef>
              <a:spcAft>
                <a:spcPts val="0"/>
              </a:spcAft>
              <a:buSzPct val="100000"/>
            </a:pPr>
            <a:r>
              <a:rPr lang="en"/>
              <a:t>Hardware/OS</a:t>
            </a:r>
          </a:p>
          <a:p>
            <a:pPr indent="-317500" lvl="1" marL="914400" rtl="0">
              <a:lnSpc>
                <a:spcPct val="150000"/>
              </a:lnSpc>
              <a:spcBef>
                <a:spcPts val="0"/>
              </a:spcBef>
              <a:spcAft>
                <a:spcPts val="0"/>
              </a:spcAft>
              <a:buSzPct val="100000"/>
            </a:pPr>
            <a:r>
              <a:rPr lang="en"/>
              <a:t>Schema/Queries</a:t>
            </a:r>
          </a:p>
          <a:p>
            <a:pPr indent="-317500" lvl="1" marL="914400" rtl="0">
              <a:lnSpc>
                <a:spcPct val="150000"/>
              </a:lnSpc>
              <a:spcBef>
                <a:spcPts val="0"/>
              </a:spcBef>
              <a:buSzPct val="100000"/>
            </a:pPr>
            <a:r>
              <a:rPr lang="en"/>
              <a:t>Loading Data</a:t>
            </a:r>
          </a:p>
        </p:txBody>
      </p:sp>
      <p:sp>
        <p:nvSpPr>
          <p:cNvPr id="403" name="Shape 403"/>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None/>
            </a:pPr>
            <a:fld id="{00000000-1234-1234-1234-123412341234}" type="slidenum">
              <a:rPr lang="en"/>
              <a:t>‹#›</a:t>
            </a:fld>
          </a:p>
        </p:txBody>
      </p:sp>
      <p:sp>
        <p:nvSpPr>
          <p:cNvPr id="404" name="Shape 404"/>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405" name="Shape 405"/>
          <p:cNvPicPr preferRelativeResize="0"/>
          <p:nvPr/>
        </p:nvPicPr>
        <p:blipFill>
          <a:blip r:embed="rId3">
            <a:alphaModFix/>
          </a:blip>
          <a:stretch>
            <a:fillRect/>
          </a:stretch>
        </p:blipFill>
        <p:spPr>
          <a:xfrm>
            <a:off x="4026450" y="685335"/>
            <a:ext cx="4728174" cy="4222500"/>
          </a:xfrm>
          <a:prstGeom prst="rect">
            <a:avLst/>
          </a:prstGeom>
          <a:noFill/>
          <a:ln>
            <a:noFill/>
          </a:ln>
        </p:spPr>
      </p:pic>
      <p:sp>
        <p:nvSpPr>
          <p:cNvPr id="406" name="Shape 406"/>
          <p:cNvSpPr txBox="1"/>
          <p:nvPr>
            <p:ph type="title"/>
          </p:nvPr>
        </p:nvSpPr>
        <p:spPr>
          <a:xfrm>
            <a:off x="381000" y="628650"/>
            <a:ext cx="4663500" cy="549000"/>
          </a:xfrm>
          <a:prstGeom prst="rect">
            <a:avLst/>
          </a:prstGeom>
        </p:spPr>
        <p:txBody>
          <a:bodyPr anchorCtr="0" anchor="ctr" bIns="91425" lIns="91425" rIns="91425" wrap="square" tIns="91425">
            <a:noAutofit/>
          </a:bodyPr>
          <a:lstStyle/>
          <a:p>
            <a:pPr lvl="0" rtl="0" algn="ctr">
              <a:spcBef>
                <a:spcPts val="0"/>
              </a:spcBef>
              <a:buNone/>
            </a:pPr>
            <a:r>
              <a:rPr b="1" lang="en" sz="3600"/>
              <a:t>MongoDB</a:t>
            </a:r>
          </a:p>
        </p:txBody>
      </p:sp>
      <p:pic>
        <p:nvPicPr>
          <p:cNvPr id="407" name="Shape 407"/>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6" name="Shape 1866"/>
        <p:cNvGrpSpPr/>
        <p:nvPr/>
      </p:nvGrpSpPr>
      <p:grpSpPr>
        <a:xfrm>
          <a:off x="0" y="0"/>
          <a:ext cx="0" cy="0"/>
          <a:chOff x="0" y="0"/>
          <a:chExt cx="0" cy="0"/>
        </a:xfrm>
      </p:grpSpPr>
      <p:sp>
        <p:nvSpPr>
          <p:cNvPr id="1867" name="Shape 1867"/>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
        <p:nvSpPr>
          <p:cNvPr id="1868" name="Shape 1868"/>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descr="ML2.PNG" id="1869" name="Shape 1869"/>
          <p:cNvPicPr preferRelativeResize="0"/>
          <p:nvPr/>
        </p:nvPicPr>
        <p:blipFill rotWithShape="1">
          <a:blip r:embed="rId3">
            <a:alphaModFix/>
          </a:blip>
          <a:srcRect b="0" l="0" r="0" t="16121"/>
          <a:stretch/>
        </p:blipFill>
        <p:spPr>
          <a:xfrm>
            <a:off x="150275" y="1325150"/>
            <a:ext cx="8804751" cy="3483651"/>
          </a:xfrm>
          <a:prstGeom prst="rect">
            <a:avLst/>
          </a:prstGeom>
          <a:noFill/>
          <a:ln>
            <a:noFill/>
          </a:ln>
        </p:spPr>
      </p:pic>
      <p:sp>
        <p:nvSpPr>
          <p:cNvPr id="1870" name="Shape 1870"/>
          <p:cNvSpPr txBox="1"/>
          <p:nvPr>
            <p:ph type="title"/>
          </p:nvPr>
        </p:nvSpPr>
        <p:spPr>
          <a:xfrm>
            <a:off x="381000" y="733775"/>
            <a:ext cx="8519400" cy="552000"/>
          </a:xfrm>
          <a:prstGeom prst="rect">
            <a:avLst/>
          </a:prstGeom>
        </p:spPr>
        <p:txBody>
          <a:bodyPr anchorCtr="0" anchor="ctr" bIns="91425" lIns="91425" rIns="91425" wrap="square" tIns="91425">
            <a:noAutofit/>
          </a:bodyPr>
          <a:lstStyle/>
          <a:p>
            <a:pPr lvl="0" rtl="0" algn="ctr">
              <a:spcBef>
                <a:spcPts val="0"/>
              </a:spcBef>
              <a:buNone/>
            </a:pPr>
            <a:r>
              <a:t/>
            </a:r>
            <a:endParaRPr b="1" sz="3600"/>
          </a:p>
          <a:p>
            <a:pPr lvl="0" rtl="0" algn="ctr">
              <a:spcBef>
                <a:spcPts val="0"/>
              </a:spcBef>
              <a:buNone/>
            </a:pPr>
            <a:r>
              <a:rPr b="1" lang="en"/>
              <a:t>MarkLogic- An Enterprise NoSQL Platform</a:t>
            </a:r>
            <a:br>
              <a:rPr b="1" lang="en" sz="3600"/>
            </a:br>
          </a:p>
        </p:txBody>
      </p:sp>
      <p:pic>
        <p:nvPicPr>
          <p:cNvPr id="1871" name="Shape 1871"/>
          <p:cNvPicPr preferRelativeResize="0"/>
          <p:nvPr/>
        </p:nvPicPr>
        <p:blipFill>
          <a:blip r:embed="rId4">
            <a:alphaModFix/>
          </a:blip>
          <a:stretch>
            <a:fillRect/>
          </a:stretch>
        </p:blipFill>
        <p:spPr>
          <a:xfrm>
            <a:off x="7846219" y="159763"/>
            <a:ext cx="1203163" cy="2739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5" name="Shape 1875"/>
        <p:cNvGrpSpPr/>
        <p:nvPr/>
      </p:nvGrpSpPr>
      <p:grpSpPr>
        <a:xfrm>
          <a:off x="0" y="0"/>
          <a:ext cx="0" cy="0"/>
          <a:chOff x="0" y="0"/>
          <a:chExt cx="0" cy="0"/>
        </a:xfrm>
      </p:grpSpPr>
      <p:sp>
        <p:nvSpPr>
          <p:cNvPr id="1876" name="Shape 1876"/>
          <p:cNvSpPr txBox="1"/>
          <p:nvPr>
            <p:ph idx="1" type="body"/>
          </p:nvPr>
        </p:nvSpPr>
        <p:spPr>
          <a:xfrm>
            <a:off x="381000" y="1200150"/>
            <a:ext cx="8229600" cy="3394500"/>
          </a:xfrm>
          <a:prstGeom prst="rect">
            <a:avLst/>
          </a:prstGeom>
        </p:spPr>
        <p:txBody>
          <a:bodyPr anchorCtr="0" anchor="t" bIns="91425" lIns="91425" rIns="91425" wrap="square" tIns="91425">
            <a:noAutofit/>
          </a:bodyPr>
          <a:lstStyle/>
          <a:p>
            <a:pPr lvl="0" rtl="0">
              <a:spcBef>
                <a:spcPts val="0"/>
              </a:spcBef>
              <a:buNone/>
            </a:pPr>
            <a:r>
              <a:rPr lang="en"/>
              <a:t> </a:t>
            </a:r>
          </a:p>
        </p:txBody>
      </p:sp>
      <p:sp>
        <p:nvSpPr>
          <p:cNvPr id="1877" name="Shape 1877"/>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Multi-model Database</a:t>
            </a:r>
          </a:p>
        </p:txBody>
      </p:sp>
      <p:sp>
        <p:nvSpPr>
          <p:cNvPr id="1878" name="Shape 1878"/>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1879" name="Shape 1879"/>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880" name="Shape 1880"/>
          <p:cNvPicPr preferRelativeResize="0"/>
          <p:nvPr/>
        </p:nvPicPr>
        <p:blipFill>
          <a:blip r:embed="rId3">
            <a:alphaModFix/>
          </a:blip>
          <a:stretch>
            <a:fillRect/>
          </a:stretch>
        </p:blipFill>
        <p:spPr>
          <a:xfrm>
            <a:off x="7846219" y="159763"/>
            <a:ext cx="1203163" cy="273900"/>
          </a:xfrm>
          <a:prstGeom prst="rect">
            <a:avLst/>
          </a:prstGeom>
          <a:noFill/>
          <a:ln>
            <a:noFill/>
          </a:ln>
        </p:spPr>
      </p:pic>
      <p:pic>
        <p:nvPicPr>
          <p:cNvPr id="1881" name="Shape 1881"/>
          <p:cNvPicPr preferRelativeResize="0"/>
          <p:nvPr/>
        </p:nvPicPr>
        <p:blipFill>
          <a:blip r:embed="rId4">
            <a:alphaModFix/>
          </a:blip>
          <a:stretch>
            <a:fillRect/>
          </a:stretch>
        </p:blipFill>
        <p:spPr>
          <a:xfrm>
            <a:off x="542200" y="1272950"/>
            <a:ext cx="8119725" cy="339450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5" name="Shape 1885"/>
        <p:cNvGrpSpPr/>
        <p:nvPr/>
      </p:nvGrpSpPr>
      <p:grpSpPr>
        <a:xfrm>
          <a:off x="0" y="0"/>
          <a:ext cx="0" cy="0"/>
          <a:chOff x="0" y="0"/>
          <a:chExt cx="0" cy="0"/>
        </a:xfrm>
      </p:grpSpPr>
      <p:sp>
        <p:nvSpPr>
          <p:cNvPr id="1886" name="Shape 1886"/>
          <p:cNvSpPr txBox="1"/>
          <p:nvPr/>
        </p:nvSpPr>
        <p:spPr>
          <a:xfrm>
            <a:off x="310450" y="628650"/>
            <a:ext cx="8436300" cy="435900"/>
          </a:xfrm>
          <a:prstGeom prst="rect">
            <a:avLst/>
          </a:prstGeom>
          <a:noFill/>
          <a:ln>
            <a:noFill/>
          </a:ln>
        </p:spPr>
        <p:txBody>
          <a:bodyPr anchorCtr="0" anchor="t" bIns="91425" lIns="91425" rIns="91425" wrap="square" tIns="91425">
            <a:noAutofit/>
          </a:bodyPr>
          <a:lstStyle/>
          <a:p>
            <a:pPr lvl="0" rtl="0" algn="ctr">
              <a:spcBef>
                <a:spcPts val="0"/>
              </a:spcBef>
              <a:buNone/>
            </a:pPr>
            <a:r>
              <a:rPr b="1" lang="en" sz="2400"/>
              <a:t>MarkLogic Fundamental Architecture</a:t>
            </a:r>
          </a:p>
          <a:p>
            <a:pPr lvl="0" rtl="0">
              <a:spcBef>
                <a:spcPts val="0"/>
              </a:spcBef>
              <a:buNone/>
            </a:pPr>
            <a:r>
              <a:t/>
            </a:r>
            <a:endParaRPr b="1"/>
          </a:p>
        </p:txBody>
      </p:sp>
      <p:sp>
        <p:nvSpPr>
          <p:cNvPr id="1887" name="Shape 1887"/>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1888" name="Shape 1888"/>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descr="Marklogic architecture.PNG" id="1889" name="Shape 1889"/>
          <p:cNvPicPr preferRelativeResize="0"/>
          <p:nvPr/>
        </p:nvPicPr>
        <p:blipFill>
          <a:blip r:embed="rId3">
            <a:alphaModFix/>
          </a:blip>
          <a:stretch>
            <a:fillRect/>
          </a:stretch>
        </p:blipFill>
        <p:spPr>
          <a:xfrm>
            <a:off x="1229350" y="1165775"/>
            <a:ext cx="6789700" cy="3653850"/>
          </a:xfrm>
          <a:prstGeom prst="rect">
            <a:avLst/>
          </a:prstGeom>
          <a:noFill/>
          <a:ln>
            <a:noFill/>
          </a:ln>
        </p:spPr>
      </p:pic>
      <p:pic>
        <p:nvPicPr>
          <p:cNvPr id="1890" name="Shape 1890"/>
          <p:cNvPicPr preferRelativeResize="0"/>
          <p:nvPr/>
        </p:nvPicPr>
        <p:blipFill>
          <a:blip r:embed="rId4">
            <a:alphaModFix/>
          </a:blip>
          <a:stretch>
            <a:fillRect/>
          </a:stretch>
        </p:blipFill>
        <p:spPr>
          <a:xfrm>
            <a:off x="7846219" y="159763"/>
            <a:ext cx="1203163" cy="27390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4" name="Shape 1894"/>
        <p:cNvGrpSpPr/>
        <p:nvPr/>
      </p:nvGrpSpPr>
      <p:grpSpPr>
        <a:xfrm>
          <a:off x="0" y="0"/>
          <a:ext cx="0" cy="0"/>
          <a:chOff x="0" y="0"/>
          <a:chExt cx="0" cy="0"/>
        </a:xfrm>
      </p:grpSpPr>
      <p:sp>
        <p:nvSpPr>
          <p:cNvPr id="1895" name="Shape 1895"/>
          <p:cNvSpPr txBox="1"/>
          <p:nvPr/>
        </p:nvSpPr>
        <p:spPr>
          <a:xfrm>
            <a:off x="310450" y="628650"/>
            <a:ext cx="8457600" cy="435900"/>
          </a:xfrm>
          <a:prstGeom prst="rect">
            <a:avLst/>
          </a:prstGeom>
          <a:noFill/>
          <a:ln>
            <a:noFill/>
          </a:ln>
        </p:spPr>
        <p:txBody>
          <a:bodyPr anchorCtr="0" anchor="t" bIns="91425" lIns="91425" rIns="91425" wrap="square" tIns="91425">
            <a:noAutofit/>
          </a:bodyPr>
          <a:lstStyle/>
          <a:p>
            <a:pPr lvl="0" rtl="0" algn="ctr">
              <a:spcBef>
                <a:spcPts val="0"/>
              </a:spcBef>
              <a:buNone/>
            </a:pPr>
            <a:r>
              <a:rPr b="1" lang="en" sz="2400"/>
              <a:t>MarkLogic 3 Tier Architecture</a:t>
            </a:r>
          </a:p>
          <a:p>
            <a:pPr lvl="0" rtl="0" algn="ctr">
              <a:spcBef>
                <a:spcPts val="0"/>
              </a:spcBef>
              <a:buNone/>
            </a:pPr>
            <a:r>
              <a:t/>
            </a:r>
            <a:endParaRPr b="1"/>
          </a:p>
        </p:txBody>
      </p:sp>
      <p:sp>
        <p:nvSpPr>
          <p:cNvPr id="1896" name="Shape 1896"/>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1897" name="Shape 1897"/>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descr="sample-app-arch.png" id="1898" name="Shape 1898"/>
          <p:cNvPicPr preferRelativeResize="0"/>
          <p:nvPr/>
        </p:nvPicPr>
        <p:blipFill>
          <a:blip r:embed="rId3">
            <a:alphaModFix/>
          </a:blip>
          <a:stretch>
            <a:fillRect/>
          </a:stretch>
        </p:blipFill>
        <p:spPr>
          <a:xfrm>
            <a:off x="1151625" y="1181025"/>
            <a:ext cx="6853300" cy="3684474"/>
          </a:xfrm>
          <a:prstGeom prst="rect">
            <a:avLst/>
          </a:prstGeom>
          <a:noFill/>
          <a:ln>
            <a:noFill/>
          </a:ln>
        </p:spPr>
      </p:pic>
      <p:pic>
        <p:nvPicPr>
          <p:cNvPr id="1899" name="Shape 1899"/>
          <p:cNvPicPr preferRelativeResize="0"/>
          <p:nvPr/>
        </p:nvPicPr>
        <p:blipFill>
          <a:blip r:embed="rId4">
            <a:alphaModFix/>
          </a:blip>
          <a:stretch>
            <a:fillRect/>
          </a:stretch>
        </p:blipFill>
        <p:spPr>
          <a:xfrm>
            <a:off x="7846219" y="159763"/>
            <a:ext cx="1203163" cy="2739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3" name="Shape 1903"/>
        <p:cNvGrpSpPr/>
        <p:nvPr/>
      </p:nvGrpSpPr>
      <p:grpSpPr>
        <a:xfrm>
          <a:off x="0" y="0"/>
          <a:ext cx="0" cy="0"/>
          <a:chOff x="0" y="0"/>
          <a:chExt cx="0" cy="0"/>
        </a:xfrm>
      </p:grpSpPr>
      <p:sp>
        <p:nvSpPr>
          <p:cNvPr id="1904" name="Shape 1904"/>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1905" name="Shape 190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906" name="Shape 1906"/>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Horizontal Scalability</a:t>
            </a:r>
          </a:p>
        </p:txBody>
      </p:sp>
      <p:pic>
        <p:nvPicPr>
          <p:cNvPr id="1907" name="Shape 1907"/>
          <p:cNvPicPr preferRelativeResize="0"/>
          <p:nvPr/>
        </p:nvPicPr>
        <p:blipFill>
          <a:blip r:embed="rId3">
            <a:alphaModFix/>
          </a:blip>
          <a:stretch>
            <a:fillRect/>
          </a:stretch>
        </p:blipFill>
        <p:spPr>
          <a:xfrm>
            <a:off x="7846219" y="159763"/>
            <a:ext cx="1203163" cy="273900"/>
          </a:xfrm>
          <a:prstGeom prst="rect">
            <a:avLst/>
          </a:prstGeom>
          <a:noFill/>
          <a:ln>
            <a:noFill/>
          </a:ln>
        </p:spPr>
      </p:pic>
      <p:pic>
        <p:nvPicPr>
          <p:cNvPr descr="ML_Cluster.gif" id="1908" name="Shape 1908"/>
          <p:cNvPicPr preferRelativeResize="0"/>
          <p:nvPr/>
        </p:nvPicPr>
        <p:blipFill>
          <a:blip r:embed="rId4">
            <a:alphaModFix/>
          </a:blip>
          <a:stretch>
            <a:fillRect/>
          </a:stretch>
        </p:blipFill>
        <p:spPr>
          <a:xfrm>
            <a:off x="364956" y="1177650"/>
            <a:ext cx="8497174" cy="360497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2" name="Shape 1912"/>
        <p:cNvGrpSpPr/>
        <p:nvPr/>
      </p:nvGrpSpPr>
      <p:grpSpPr>
        <a:xfrm>
          <a:off x="0" y="0"/>
          <a:ext cx="0" cy="0"/>
          <a:chOff x="0" y="0"/>
          <a:chExt cx="0" cy="0"/>
        </a:xfrm>
      </p:grpSpPr>
      <p:sp>
        <p:nvSpPr>
          <p:cNvPr id="1913" name="Shape 1913"/>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1914" name="Shape 1914"/>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915" name="Shape 1915"/>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MarkLogic Read/Write Flow</a:t>
            </a:r>
          </a:p>
        </p:txBody>
      </p:sp>
      <p:pic>
        <p:nvPicPr>
          <p:cNvPr descr="ML_RW_Architecture.jpg" id="1916" name="Shape 1916"/>
          <p:cNvPicPr preferRelativeResize="0"/>
          <p:nvPr/>
        </p:nvPicPr>
        <p:blipFill>
          <a:blip r:embed="rId3">
            <a:alphaModFix/>
          </a:blip>
          <a:stretch>
            <a:fillRect/>
          </a:stretch>
        </p:blipFill>
        <p:spPr>
          <a:xfrm>
            <a:off x="152400" y="1330050"/>
            <a:ext cx="8740775" cy="3383050"/>
          </a:xfrm>
          <a:prstGeom prst="rect">
            <a:avLst/>
          </a:prstGeom>
          <a:noFill/>
          <a:ln>
            <a:noFill/>
          </a:ln>
        </p:spPr>
      </p:pic>
      <p:sp>
        <p:nvSpPr>
          <p:cNvPr id="1917" name="Shape 1917"/>
          <p:cNvSpPr/>
          <p:nvPr/>
        </p:nvSpPr>
        <p:spPr>
          <a:xfrm>
            <a:off x="6605500" y="2681600"/>
            <a:ext cx="848400" cy="2739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1918" name="Shape 1918"/>
          <p:cNvPicPr preferRelativeResize="0"/>
          <p:nvPr/>
        </p:nvPicPr>
        <p:blipFill>
          <a:blip r:embed="rId4">
            <a:alphaModFix/>
          </a:blip>
          <a:stretch>
            <a:fillRect/>
          </a:stretch>
        </p:blipFill>
        <p:spPr>
          <a:xfrm>
            <a:off x="7846219" y="159763"/>
            <a:ext cx="1203163" cy="2739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2" name="Shape 1922"/>
        <p:cNvGrpSpPr/>
        <p:nvPr/>
      </p:nvGrpSpPr>
      <p:grpSpPr>
        <a:xfrm>
          <a:off x="0" y="0"/>
          <a:ext cx="0" cy="0"/>
          <a:chOff x="0" y="0"/>
          <a:chExt cx="0" cy="0"/>
        </a:xfrm>
      </p:grpSpPr>
      <p:sp>
        <p:nvSpPr>
          <p:cNvPr id="1923" name="Shape 1923"/>
          <p:cNvSpPr txBox="1"/>
          <p:nvPr>
            <p:ph type="title"/>
          </p:nvPr>
        </p:nvSpPr>
        <p:spPr>
          <a:xfrm>
            <a:off x="373700" y="1065100"/>
            <a:ext cx="8229600" cy="182700"/>
          </a:xfrm>
          <a:prstGeom prst="rect">
            <a:avLst/>
          </a:prstGeom>
        </p:spPr>
        <p:txBody>
          <a:bodyPr anchorCtr="0" anchor="ctr" bIns="91425" lIns="91425" rIns="91425" wrap="square" tIns="91425">
            <a:noAutofit/>
          </a:bodyPr>
          <a:lstStyle/>
          <a:p>
            <a:pPr lvl="0" rtl="0" algn="ctr">
              <a:spcBef>
                <a:spcPts val="0"/>
              </a:spcBef>
              <a:buNone/>
            </a:pPr>
            <a:r>
              <a:rPr b="1" lang="en"/>
              <a:t>Document Assignment policies</a:t>
            </a:r>
          </a:p>
          <a:p>
            <a:pPr lvl="0" rtl="0" algn="l">
              <a:spcBef>
                <a:spcPts val="0"/>
              </a:spcBef>
              <a:buNone/>
            </a:pPr>
            <a:r>
              <a:t/>
            </a:r>
            <a:endParaRPr b="1" sz="3600"/>
          </a:p>
        </p:txBody>
      </p:sp>
      <p:sp>
        <p:nvSpPr>
          <p:cNvPr id="1924" name="Shape 1924"/>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
        <p:nvSpPr>
          <p:cNvPr id="1925" name="Shape 192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descr="Capture.PNG" id="1926" name="Shape 1926"/>
          <p:cNvPicPr preferRelativeResize="0"/>
          <p:nvPr/>
        </p:nvPicPr>
        <p:blipFill>
          <a:blip r:embed="rId3">
            <a:alphaModFix/>
          </a:blip>
          <a:stretch>
            <a:fillRect/>
          </a:stretch>
        </p:blipFill>
        <p:spPr>
          <a:xfrm>
            <a:off x="1525425" y="1863225"/>
            <a:ext cx="6189850" cy="2944000"/>
          </a:xfrm>
          <a:prstGeom prst="rect">
            <a:avLst/>
          </a:prstGeom>
          <a:noFill/>
          <a:ln>
            <a:noFill/>
          </a:ln>
        </p:spPr>
      </p:pic>
      <p:sp>
        <p:nvSpPr>
          <p:cNvPr id="1927" name="Shape 1927"/>
          <p:cNvSpPr txBox="1"/>
          <p:nvPr/>
        </p:nvSpPr>
        <p:spPr>
          <a:xfrm>
            <a:off x="2723825" y="1247800"/>
            <a:ext cx="3185400" cy="393900"/>
          </a:xfrm>
          <a:prstGeom prst="rect">
            <a:avLst/>
          </a:prstGeom>
          <a:noFill/>
          <a:ln>
            <a:noFill/>
          </a:ln>
        </p:spPr>
        <p:txBody>
          <a:bodyPr anchorCtr="0" anchor="t" bIns="91425" lIns="91425" rIns="91425" wrap="square" tIns="91425">
            <a:noAutofit/>
          </a:bodyPr>
          <a:lstStyle/>
          <a:p>
            <a:pPr lvl="0" rtl="0">
              <a:spcBef>
                <a:spcPts val="0"/>
              </a:spcBef>
              <a:buNone/>
            </a:pPr>
            <a:r>
              <a:rPr lang="en"/>
              <a:t>BUCKET ASSIGNMENT POLICY</a:t>
            </a:r>
          </a:p>
        </p:txBody>
      </p:sp>
      <p:pic>
        <p:nvPicPr>
          <p:cNvPr id="1928" name="Shape 1928"/>
          <p:cNvPicPr preferRelativeResize="0"/>
          <p:nvPr/>
        </p:nvPicPr>
        <p:blipFill>
          <a:blip r:embed="rId4">
            <a:alphaModFix/>
          </a:blip>
          <a:stretch>
            <a:fillRect/>
          </a:stretch>
        </p:blipFill>
        <p:spPr>
          <a:xfrm>
            <a:off x="7846219" y="159763"/>
            <a:ext cx="1203163" cy="2739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2" name="Shape 1932"/>
        <p:cNvGrpSpPr/>
        <p:nvPr/>
      </p:nvGrpSpPr>
      <p:grpSpPr>
        <a:xfrm>
          <a:off x="0" y="0"/>
          <a:ext cx="0" cy="0"/>
          <a:chOff x="0" y="0"/>
          <a:chExt cx="0" cy="0"/>
        </a:xfrm>
      </p:grpSpPr>
      <p:sp>
        <p:nvSpPr>
          <p:cNvPr id="1933" name="Shape 1933"/>
          <p:cNvSpPr txBox="1"/>
          <p:nvPr>
            <p:ph type="title"/>
          </p:nvPr>
        </p:nvSpPr>
        <p:spPr>
          <a:xfrm>
            <a:off x="373700" y="1065100"/>
            <a:ext cx="8229600" cy="182700"/>
          </a:xfrm>
          <a:prstGeom prst="rect">
            <a:avLst/>
          </a:prstGeom>
        </p:spPr>
        <p:txBody>
          <a:bodyPr anchorCtr="0" anchor="ctr" bIns="91425" lIns="91425" rIns="91425" wrap="square" tIns="91425">
            <a:noAutofit/>
          </a:bodyPr>
          <a:lstStyle/>
          <a:p>
            <a:pPr lvl="0" rtl="0" algn="ctr">
              <a:spcBef>
                <a:spcPts val="0"/>
              </a:spcBef>
              <a:buNone/>
            </a:pPr>
            <a:r>
              <a:rPr b="1" lang="en"/>
              <a:t>Document Assignment policies</a:t>
            </a:r>
          </a:p>
          <a:p>
            <a:pPr lvl="0" rtl="0" algn="l">
              <a:spcBef>
                <a:spcPts val="0"/>
              </a:spcBef>
              <a:buNone/>
            </a:pPr>
            <a:r>
              <a:t/>
            </a:r>
            <a:endParaRPr b="1" sz="3600"/>
          </a:p>
        </p:txBody>
      </p:sp>
      <p:sp>
        <p:nvSpPr>
          <p:cNvPr id="1934" name="Shape 1934"/>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
        <p:nvSpPr>
          <p:cNvPr id="1935" name="Shape 193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936" name="Shape 1936"/>
          <p:cNvSpPr txBox="1"/>
          <p:nvPr/>
        </p:nvSpPr>
        <p:spPr>
          <a:xfrm>
            <a:off x="2833982" y="1246335"/>
            <a:ext cx="3185400" cy="393900"/>
          </a:xfrm>
          <a:prstGeom prst="rect">
            <a:avLst/>
          </a:prstGeom>
          <a:noFill/>
          <a:ln>
            <a:noFill/>
          </a:ln>
        </p:spPr>
        <p:txBody>
          <a:bodyPr anchorCtr="0" anchor="t" bIns="91425" lIns="91425" rIns="91425" wrap="square" tIns="91425">
            <a:noAutofit/>
          </a:bodyPr>
          <a:lstStyle/>
          <a:p>
            <a:pPr lvl="0" rtl="0">
              <a:spcBef>
                <a:spcPts val="0"/>
              </a:spcBef>
              <a:buNone/>
            </a:pPr>
            <a:r>
              <a:rPr b="1" lang="en"/>
              <a:t>RANGE ASSIGNMENT POLICY</a:t>
            </a:r>
          </a:p>
        </p:txBody>
      </p:sp>
      <p:pic>
        <p:nvPicPr>
          <p:cNvPr descr="Capture2.PNG" id="1937" name="Shape 1937"/>
          <p:cNvPicPr preferRelativeResize="0"/>
          <p:nvPr/>
        </p:nvPicPr>
        <p:blipFill>
          <a:blip r:embed="rId3">
            <a:alphaModFix/>
          </a:blip>
          <a:stretch>
            <a:fillRect/>
          </a:stretch>
        </p:blipFill>
        <p:spPr>
          <a:xfrm>
            <a:off x="1231412" y="1836975"/>
            <a:ext cx="6825542" cy="2901100"/>
          </a:xfrm>
          <a:prstGeom prst="rect">
            <a:avLst/>
          </a:prstGeom>
          <a:noFill/>
          <a:ln>
            <a:noFill/>
          </a:ln>
        </p:spPr>
      </p:pic>
      <p:pic>
        <p:nvPicPr>
          <p:cNvPr id="1938" name="Shape 1938"/>
          <p:cNvPicPr preferRelativeResize="0"/>
          <p:nvPr/>
        </p:nvPicPr>
        <p:blipFill>
          <a:blip r:embed="rId4">
            <a:alphaModFix/>
          </a:blip>
          <a:stretch>
            <a:fillRect/>
          </a:stretch>
        </p:blipFill>
        <p:spPr>
          <a:xfrm>
            <a:off x="7846219" y="159763"/>
            <a:ext cx="1203163" cy="2739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2" name="Shape 1942"/>
        <p:cNvGrpSpPr/>
        <p:nvPr/>
      </p:nvGrpSpPr>
      <p:grpSpPr>
        <a:xfrm>
          <a:off x="0" y="0"/>
          <a:ext cx="0" cy="0"/>
          <a:chOff x="0" y="0"/>
          <a:chExt cx="0" cy="0"/>
        </a:xfrm>
      </p:grpSpPr>
      <p:sp>
        <p:nvSpPr>
          <p:cNvPr id="1943" name="Shape 1943"/>
          <p:cNvSpPr txBox="1"/>
          <p:nvPr/>
        </p:nvSpPr>
        <p:spPr>
          <a:xfrm>
            <a:off x="1020850" y="635475"/>
            <a:ext cx="7005300" cy="435900"/>
          </a:xfrm>
          <a:prstGeom prst="rect">
            <a:avLst/>
          </a:prstGeom>
          <a:noFill/>
          <a:ln>
            <a:noFill/>
          </a:ln>
        </p:spPr>
        <p:txBody>
          <a:bodyPr anchorCtr="0" anchor="t" bIns="91425" lIns="91425" rIns="91425" wrap="square" tIns="91425">
            <a:noAutofit/>
          </a:bodyPr>
          <a:lstStyle/>
          <a:p>
            <a:pPr lvl="0" rtl="0" algn="ctr">
              <a:spcBef>
                <a:spcPts val="0"/>
              </a:spcBef>
              <a:buNone/>
            </a:pPr>
            <a:r>
              <a:rPr b="1" lang="en" sz="2400"/>
              <a:t>Best Practices - Hardware</a:t>
            </a:r>
          </a:p>
          <a:p>
            <a:pPr lvl="0" rtl="0" algn="ctr">
              <a:spcBef>
                <a:spcPts val="0"/>
              </a:spcBef>
              <a:buNone/>
            </a:pPr>
            <a:r>
              <a:t/>
            </a:r>
            <a:endParaRPr b="1" sz="2400"/>
          </a:p>
        </p:txBody>
      </p:sp>
      <p:sp>
        <p:nvSpPr>
          <p:cNvPr id="1944" name="Shape 1944"/>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1945" name="Shape 194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946" name="Shape 1946"/>
          <p:cNvSpPr txBox="1"/>
          <p:nvPr/>
        </p:nvSpPr>
        <p:spPr>
          <a:xfrm>
            <a:off x="689900" y="1407125"/>
            <a:ext cx="7855200" cy="3142500"/>
          </a:xfrm>
          <a:prstGeom prst="rect">
            <a:avLst/>
          </a:prstGeom>
          <a:noFill/>
          <a:ln>
            <a:noFill/>
          </a:ln>
        </p:spPr>
        <p:txBody>
          <a:bodyPr anchorCtr="0" anchor="t" bIns="91425" lIns="91425" rIns="91425" wrap="square" tIns="91425">
            <a:noAutofit/>
          </a:bodyPr>
          <a:lstStyle/>
          <a:p>
            <a:pPr indent="-330200" lvl="0" marL="457200" rtl="0">
              <a:lnSpc>
                <a:spcPct val="115000"/>
              </a:lnSpc>
              <a:spcBef>
                <a:spcPts val="0"/>
              </a:spcBef>
              <a:buSzPct val="100000"/>
              <a:buChar char="➔"/>
            </a:pPr>
            <a:r>
              <a:rPr lang="en" sz="1600">
                <a:highlight>
                  <a:srgbClr val="FFFFFF"/>
                </a:highlight>
              </a:rPr>
              <a:t>The rule-of-thumb for the maximum size of a forest is 256GB per forest</a:t>
            </a:r>
          </a:p>
          <a:p>
            <a:pPr lvl="0" rtl="0">
              <a:lnSpc>
                <a:spcPct val="115000"/>
              </a:lnSpc>
              <a:spcBef>
                <a:spcPts val="0"/>
              </a:spcBef>
              <a:buNone/>
            </a:pPr>
            <a:r>
              <a:t/>
            </a:r>
            <a:endParaRPr sz="1600">
              <a:solidFill>
                <a:schemeClr val="dk1"/>
              </a:solidFill>
            </a:endParaRPr>
          </a:p>
          <a:p>
            <a:pPr indent="-330200" lvl="0" marL="457200" rtl="0">
              <a:lnSpc>
                <a:spcPct val="115000"/>
              </a:lnSpc>
              <a:spcBef>
                <a:spcPts val="0"/>
              </a:spcBef>
              <a:buSzPct val="100000"/>
              <a:buChar char="➔"/>
            </a:pPr>
            <a:r>
              <a:rPr lang="en" sz="1600">
                <a:highlight>
                  <a:srgbClr val="FFFFFF"/>
                </a:highlight>
              </a:rPr>
              <a:t>It is recommended to have a disk size of 1.5 times the size of forest,</a:t>
            </a:r>
            <a:r>
              <a:rPr lang="en" sz="1600">
                <a:highlight>
                  <a:srgbClr val="FFFFFF"/>
                </a:highlight>
              </a:rPr>
              <a:t> and 2 CPU cores per forest.</a:t>
            </a:r>
          </a:p>
          <a:p>
            <a:pPr lvl="0" rtl="0">
              <a:lnSpc>
                <a:spcPct val="115000"/>
              </a:lnSpc>
              <a:spcBef>
                <a:spcPts val="0"/>
              </a:spcBef>
              <a:buNone/>
            </a:pPr>
            <a:r>
              <a:t/>
            </a:r>
            <a:endParaRPr sz="1600">
              <a:highlight>
                <a:srgbClr val="FFFFFF"/>
              </a:highlight>
            </a:endParaRPr>
          </a:p>
          <a:p>
            <a:pPr indent="-330200" lvl="0" marL="457200" rtl="0">
              <a:lnSpc>
                <a:spcPct val="115000"/>
              </a:lnSpc>
              <a:spcBef>
                <a:spcPts val="0"/>
              </a:spcBef>
              <a:spcAft>
                <a:spcPts val="0"/>
              </a:spcAft>
              <a:buSzPct val="100000"/>
              <a:buChar char="➔"/>
            </a:pPr>
            <a:r>
              <a:rPr lang="en" sz="1600">
                <a:highlight>
                  <a:srgbClr val="FFFFFF"/>
                </a:highlight>
              </a:rPr>
              <a:t>For Large Scale applications it is </a:t>
            </a:r>
            <a:r>
              <a:rPr lang="en" sz="1600">
                <a:solidFill>
                  <a:schemeClr val="dk1"/>
                </a:solidFill>
              </a:rPr>
              <a:t>recommended to have:</a:t>
            </a:r>
          </a:p>
          <a:p>
            <a:pPr indent="-330200" lvl="1" marL="914400" rtl="0">
              <a:lnSpc>
                <a:spcPct val="115000"/>
              </a:lnSpc>
              <a:spcBef>
                <a:spcPts val="0"/>
              </a:spcBef>
              <a:spcAft>
                <a:spcPts val="0"/>
              </a:spcAft>
              <a:buClr>
                <a:schemeClr val="dk1"/>
              </a:buClr>
              <a:buSzPct val="100000"/>
              <a:buChar char="◆"/>
            </a:pPr>
            <a:r>
              <a:rPr lang="en" sz="1600">
                <a:solidFill>
                  <a:schemeClr val="dk1"/>
                </a:solidFill>
              </a:rPr>
              <a:t>Separate E-Nodes and D-Nodes</a:t>
            </a:r>
          </a:p>
          <a:p>
            <a:pPr indent="-330200" lvl="1" marL="914400" rtl="0">
              <a:lnSpc>
                <a:spcPct val="115000"/>
              </a:lnSpc>
              <a:spcBef>
                <a:spcPts val="0"/>
              </a:spcBef>
              <a:buClr>
                <a:schemeClr val="dk1"/>
              </a:buClr>
              <a:buSzPct val="100000"/>
              <a:buChar char="◆"/>
            </a:pPr>
            <a:r>
              <a:rPr lang="en" sz="1600">
                <a:solidFill>
                  <a:schemeClr val="dk1"/>
                </a:solidFill>
              </a:rPr>
              <a:t>Multi Layered Storage architecture - Stores frequently access data in SSD, Less frequently accessed data in HDD, and archived data in Cloud </a:t>
            </a:r>
          </a:p>
          <a:p>
            <a:pPr lvl="0" rtl="0">
              <a:lnSpc>
                <a:spcPct val="115000"/>
              </a:lnSpc>
              <a:spcBef>
                <a:spcPts val="0"/>
              </a:spcBef>
              <a:buNone/>
            </a:pPr>
            <a:r>
              <a:t/>
            </a:r>
            <a:endParaRPr sz="1600">
              <a:highlight>
                <a:srgbClr val="FFFFFF"/>
              </a:highlight>
            </a:endParaRPr>
          </a:p>
          <a:p>
            <a:pPr lvl="0" rtl="0">
              <a:lnSpc>
                <a:spcPct val="115000"/>
              </a:lnSpc>
              <a:spcBef>
                <a:spcPts val="0"/>
              </a:spcBef>
              <a:buNone/>
            </a:pPr>
            <a:r>
              <a:t/>
            </a:r>
            <a:endParaRPr sz="1600">
              <a:highlight>
                <a:srgbClr val="FFFFFF"/>
              </a:highlight>
            </a:endParaRPr>
          </a:p>
          <a:p>
            <a:pPr lvl="0" rtl="0">
              <a:lnSpc>
                <a:spcPct val="115000"/>
              </a:lnSpc>
              <a:spcBef>
                <a:spcPts val="0"/>
              </a:spcBef>
              <a:buNone/>
            </a:pPr>
            <a:r>
              <a:t/>
            </a:r>
            <a:endParaRPr sz="1600">
              <a:highlight>
                <a:srgbClr val="FFFFFF"/>
              </a:highlight>
            </a:endParaRPr>
          </a:p>
          <a:p>
            <a:pPr lvl="0" rtl="0">
              <a:spcBef>
                <a:spcPts val="0"/>
              </a:spcBef>
              <a:buNone/>
            </a:pPr>
            <a:r>
              <a:t/>
            </a:r>
            <a:endParaRPr/>
          </a:p>
        </p:txBody>
      </p:sp>
      <p:pic>
        <p:nvPicPr>
          <p:cNvPr id="1947" name="Shape 1947"/>
          <p:cNvPicPr preferRelativeResize="0"/>
          <p:nvPr/>
        </p:nvPicPr>
        <p:blipFill>
          <a:blip r:embed="rId3">
            <a:alphaModFix/>
          </a:blip>
          <a:stretch>
            <a:fillRect/>
          </a:stretch>
        </p:blipFill>
        <p:spPr>
          <a:xfrm>
            <a:off x="7846219" y="159763"/>
            <a:ext cx="1203163" cy="2739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1" name="Shape 1951"/>
        <p:cNvGrpSpPr/>
        <p:nvPr/>
      </p:nvGrpSpPr>
      <p:grpSpPr>
        <a:xfrm>
          <a:off x="0" y="0"/>
          <a:ext cx="0" cy="0"/>
          <a:chOff x="0" y="0"/>
          <a:chExt cx="0" cy="0"/>
        </a:xfrm>
      </p:grpSpPr>
      <p:sp>
        <p:nvSpPr>
          <p:cNvPr id="1952" name="Shape 1952"/>
          <p:cNvSpPr txBox="1"/>
          <p:nvPr>
            <p:ph idx="1" type="body"/>
          </p:nvPr>
        </p:nvSpPr>
        <p:spPr>
          <a:xfrm>
            <a:off x="457200" y="638225"/>
            <a:ext cx="8229600" cy="678600"/>
          </a:xfrm>
          <a:prstGeom prst="rect">
            <a:avLst/>
          </a:prstGeom>
        </p:spPr>
        <p:txBody>
          <a:bodyPr anchorCtr="0" anchor="t" bIns="91425" lIns="91425" rIns="91425" wrap="square" tIns="91425">
            <a:noAutofit/>
          </a:bodyPr>
          <a:lstStyle/>
          <a:p>
            <a:pPr indent="0" lvl="0" marL="0" rtl="0" algn="ctr">
              <a:lnSpc>
                <a:spcPct val="150000"/>
              </a:lnSpc>
              <a:spcBef>
                <a:spcPts val="0"/>
              </a:spcBef>
              <a:buNone/>
            </a:pPr>
            <a:r>
              <a:rPr b="1" lang="en" sz="3000"/>
              <a:t>Data Modelling in MarkLogic</a:t>
            </a:r>
          </a:p>
        </p:txBody>
      </p:sp>
      <p:sp>
        <p:nvSpPr>
          <p:cNvPr id="1953" name="Shape 1953"/>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id="1954" name="Shape 1954"/>
          <p:cNvPicPr preferRelativeResize="0"/>
          <p:nvPr/>
        </p:nvPicPr>
        <p:blipFill>
          <a:blip r:embed="rId3">
            <a:alphaModFix/>
          </a:blip>
          <a:stretch>
            <a:fillRect/>
          </a:stretch>
        </p:blipFill>
        <p:spPr>
          <a:xfrm>
            <a:off x="1507375" y="1370650"/>
            <a:ext cx="6248400" cy="3490425"/>
          </a:xfrm>
          <a:prstGeom prst="rect">
            <a:avLst/>
          </a:prstGeom>
          <a:noFill/>
          <a:ln>
            <a:noFill/>
          </a:ln>
        </p:spPr>
      </p:pic>
      <p:sp>
        <p:nvSpPr>
          <p:cNvPr id="1955" name="Shape 195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956" name="Shape 1956"/>
          <p:cNvPicPr preferRelativeResize="0"/>
          <p:nvPr/>
        </p:nvPicPr>
        <p:blipFill>
          <a:blip r:embed="rId4">
            <a:alphaModFix/>
          </a:blip>
          <a:stretch>
            <a:fillRect/>
          </a:stretch>
        </p:blipFill>
        <p:spPr>
          <a:xfrm>
            <a:off x="7846219" y="159763"/>
            <a:ext cx="1203163" cy="273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pic>
        <p:nvPicPr>
          <p:cNvPr id="412" name="Shape 412"/>
          <p:cNvPicPr preferRelativeResize="0"/>
          <p:nvPr/>
        </p:nvPicPr>
        <p:blipFill>
          <a:blip r:embed="rId3">
            <a:alphaModFix/>
          </a:blip>
          <a:stretch>
            <a:fillRect/>
          </a:stretch>
        </p:blipFill>
        <p:spPr>
          <a:xfrm>
            <a:off x="1559275" y="1291800"/>
            <a:ext cx="4826001" cy="2863925"/>
          </a:xfrm>
          <a:prstGeom prst="rect">
            <a:avLst/>
          </a:prstGeom>
          <a:noFill/>
          <a:ln>
            <a:noFill/>
          </a:ln>
        </p:spPr>
      </p:pic>
      <p:sp>
        <p:nvSpPr>
          <p:cNvPr id="413" name="Shape 413"/>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414" name="Shape 414"/>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descr="mongodb_architecture.jpg" id="415" name="Shape 415"/>
          <p:cNvPicPr preferRelativeResize="0"/>
          <p:nvPr/>
        </p:nvPicPr>
        <p:blipFill>
          <a:blip r:embed="rId4">
            <a:alphaModFix/>
          </a:blip>
          <a:stretch>
            <a:fillRect/>
          </a:stretch>
        </p:blipFill>
        <p:spPr>
          <a:xfrm>
            <a:off x="846675" y="1291800"/>
            <a:ext cx="7309551" cy="3569500"/>
          </a:xfrm>
          <a:prstGeom prst="rect">
            <a:avLst/>
          </a:prstGeom>
          <a:noFill/>
          <a:ln>
            <a:noFill/>
          </a:ln>
        </p:spPr>
      </p:pic>
      <p:sp>
        <p:nvSpPr>
          <p:cNvPr id="416" name="Shape 416"/>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MongoDB Cluster</a:t>
            </a:r>
          </a:p>
        </p:txBody>
      </p:sp>
      <p:pic>
        <p:nvPicPr>
          <p:cNvPr id="417" name="Shape 417"/>
          <p:cNvPicPr preferRelativeResize="0"/>
          <p:nvPr/>
        </p:nvPicPr>
        <p:blipFill>
          <a:blip r:embed="rId5">
            <a:alphaModFix/>
          </a:blip>
          <a:stretch>
            <a:fillRect/>
          </a:stretch>
        </p:blipFill>
        <p:spPr>
          <a:xfrm>
            <a:off x="8598416" y="14130"/>
            <a:ext cx="529875" cy="52987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0" name="Shape 1960"/>
        <p:cNvGrpSpPr/>
        <p:nvPr/>
      </p:nvGrpSpPr>
      <p:grpSpPr>
        <a:xfrm>
          <a:off x="0" y="0"/>
          <a:ext cx="0" cy="0"/>
          <a:chOff x="0" y="0"/>
          <a:chExt cx="0" cy="0"/>
        </a:xfrm>
      </p:grpSpPr>
      <p:sp>
        <p:nvSpPr>
          <p:cNvPr id="1961" name="Shape 1961"/>
          <p:cNvSpPr txBox="1"/>
          <p:nvPr>
            <p:ph idx="1" type="body"/>
          </p:nvPr>
        </p:nvSpPr>
        <p:spPr>
          <a:xfrm>
            <a:off x="422700" y="670875"/>
            <a:ext cx="8229600" cy="510900"/>
          </a:xfrm>
          <a:prstGeom prst="rect">
            <a:avLst/>
          </a:prstGeom>
        </p:spPr>
        <p:txBody>
          <a:bodyPr anchorCtr="0" anchor="t" bIns="91425" lIns="91425" rIns="91425" wrap="square" tIns="91425">
            <a:noAutofit/>
          </a:bodyPr>
          <a:lstStyle/>
          <a:p>
            <a:pPr indent="0" lvl="0" marL="0" rtl="0" algn="ctr">
              <a:spcBef>
                <a:spcPts val="0"/>
              </a:spcBef>
              <a:buNone/>
            </a:pPr>
            <a:r>
              <a:rPr b="1" lang="en" sz="2400"/>
              <a:t>SQL Modelling of data</a:t>
            </a:r>
          </a:p>
          <a:p>
            <a:pPr indent="-69850" lvl="0" marL="0" rtl="0">
              <a:spcBef>
                <a:spcPts val="0"/>
              </a:spcBef>
              <a:buClr>
                <a:schemeClr val="dk1"/>
              </a:buClr>
              <a:buSzPct val="78571"/>
              <a:buFont typeface="Arial"/>
              <a:buNone/>
            </a:pPr>
            <a:r>
              <a:t/>
            </a:r>
            <a:endParaRPr b="1" sz="1400"/>
          </a:p>
          <a:p>
            <a:pPr indent="-330200" lvl="0" marL="457200" rtl="0">
              <a:lnSpc>
                <a:spcPct val="150000"/>
              </a:lnSpc>
              <a:spcBef>
                <a:spcPts val="0"/>
              </a:spcBef>
              <a:spcAft>
                <a:spcPts val="0"/>
              </a:spcAft>
              <a:buSzPct val="100000"/>
            </a:pPr>
            <a:r>
              <a:rPr lang="en"/>
              <a:t>Can Model elements of a document as columns of a sql table using views</a:t>
            </a:r>
          </a:p>
          <a:p>
            <a:pPr indent="-330200" lvl="0" marL="457200" rtl="0">
              <a:lnSpc>
                <a:spcPct val="150000"/>
              </a:lnSpc>
              <a:spcBef>
                <a:spcPts val="0"/>
              </a:spcBef>
              <a:spcAft>
                <a:spcPts val="0"/>
              </a:spcAft>
              <a:buSzPct val="100000"/>
            </a:pPr>
            <a:r>
              <a:rPr lang="en"/>
              <a:t>Can be queried using SQLite to get data as tables</a:t>
            </a:r>
          </a:p>
          <a:p>
            <a:pPr indent="-330200" lvl="0" marL="457200" rtl="0">
              <a:lnSpc>
                <a:spcPct val="150000"/>
              </a:lnSpc>
              <a:spcBef>
                <a:spcPts val="0"/>
              </a:spcBef>
              <a:buSzPct val="100000"/>
            </a:pPr>
            <a:r>
              <a:rPr lang="en"/>
              <a:t>BI reporting tools can connect to MarkLogic using ODBC connection to get relational data for analysis</a:t>
            </a:r>
          </a:p>
          <a:p>
            <a:pPr indent="0" lvl="0" marL="0" rtl="0">
              <a:lnSpc>
                <a:spcPct val="150000"/>
              </a:lnSpc>
              <a:spcBef>
                <a:spcPts val="0"/>
              </a:spcBef>
              <a:buNone/>
            </a:pPr>
            <a:r>
              <a:t/>
            </a:r>
            <a:endParaRPr sz="1800"/>
          </a:p>
          <a:p>
            <a:pPr indent="0" lvl="0" marL="0" rtl="0">
              <a:lnSpc>
                <a:spcPct val="150000"/>
              </a:lnSpc>
              <a:spcBef>
                <a:spcPts val="0"/>
              </a:spcBef>
              <a:buNone/>
            </a:pPr>
            <a:r>
              <a:t/>
            </a:r>
            <a:endParaRPr sz="1800"/>
          </a:p>
          <a:p>
            <a:pPr indent="0" lvl="0" marL="0" rtl="0">
              <a:lnSpc>
                <a:spcPct val="150000"/>
              </a:lnSpc>
              <a:spcBef>
                <a:spcPts val="0"/>
              </a:spcBef>
              <a:buNone/>
            </a:pPr>
            <a:r>
              <a:t/>
            </a:r>
            <a:endParaRPr sz="1200"/>
          </a:p>
        </p:txBody>
      </p:sp>
      <p:sp>
        <p:nvSpPr>
          <p:cNvPr id="1962" name="Shape 1962"/>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descr="MLSQL.gif" id="1963" name="Shape 1963"/>
          <p:cNvPicPr preferRelativeResize="0"/>
          <p:nvPr/>
        </p:nvPicPr>
        <p:blipFill>
          <a:blip r:embed="rId3">
            <a:alphaModFix/>
          </a:blip>
          <a:stretch>
            <a:fillRect/>
          </a:stretch>
        </p:blipFill>
        <p:spPr>
          <a:xfrm>
            <a:off x="4865950" y="2489750"/>
            <a:ext cx="3401750" cy="2339600"/>
          </a:xfrm>
          <a:prstGeom prst="rect">
            <a:avLst/>
          </a:prstGeom>
          <a:noFill/>
          <a:ln>
            <a:noFill/>
          </a:ln>
        </p:spPr>
      </p:pic>
      <p:sp>
        <p:nvSpPr>
          <p:cNvPr id="1964" name="Shape 1964"/>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965" name="Shape 1965"/>
          <p:cNvPicPr preferRelativeResize="0"/>
          <p:nvPr/>
        </p:nvPicPr>
        <p:blipFill>
          <a:blip r:embed="rId4">
            <a:alphaModFix/>
          </a:blip>
          <a:stretch>
            <a:fillRect/>
          </a:stretch>
        </p:blipFill>
        <p:spPr>
          <a:xfrm>
            <a:off x="7846219" y="159763"/>
            <a:ext cx="1203163" cy="2739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9" name="Shape 1969"/>
        <p:cNvGrpSpPr/>
        <p:nvPr/>
      </p:nvGrpSpPr>
      <p:grpSpPr>
        <a:xfrm>
          <a:off x="0" y="0"/>
          <a:ext cx="0" cy="0"/>
          <a:chOff x="0" y="0"/>
          <a:chExt cx="0" cy="0"/>
        </a:xfrm>
      </p:grpSpPr>
      <p:sp>
        <p:nvSpPr>
          <p:cNvPr id="1970" name="Shape 1970"/>
          <p:cNvSpPr txBox="1"/>
          <p:nvPr>
            <p:ph idx="1" type="body"/>
          </p:nvPr>
        </p:nvSpPr>
        <p:spPr>
          <a:xfrm>
            <a:off x="567325" y="1400196"/>
            <a:ext cx="8333100" cy="992700"/>
          </a:xfrm>
          <a:prstGeom prst="rect">
            <a:avLst/>
          </a:prstGeom>
        </p:spPr>
        <p:txBody>
          <a:bodyPr anchorCtr="0" anchor="t" bIns="91425" lIns="91425" rIns="91425" wrap="square" tIns="91425">
            <a:noAutofit/>
          </a:bodyPr>
          <a:lstStyle/>
          <a:p>
            <a:pPr indent="-330200" lvl="0" marL="457200" rtl="0">
              <a:lnSpc>
                <a:spcPct val="200000"/>
              </a:lnSpc>
              <a:spcBef>
                <a:spcPts val="0"/>
              </a:spcBef>
              <a:spcAft>
                <a:spcPts val="0"/>
              </a:spcAft>
              <a:buSzPct val="100000"/>
            </a:pPr>
            <a:r>
              <a:rPr lang="en"/>
              <a:t>Stores data in the form of Semantic triples</a:t>
            </a:r>
          </a:p>
          <a:p>
            <a:pPr indent="-330200" lvl="0" marL="457200" rtl="0">
              <a:lnSpc>
                <a:spcPct val="200000"/>
              </a:lnSpc>
              <a:spcBef>
                <a:spcPts val="0"/>
              </a:spcBef>
              <a:buSzPct val="100000"/>
            </a:pPr>
            <a:r>
              <a:rPr lang="en"/>
              <a:t>A triple consists of Subject, Object and predicate</a:t>
            </a:r>
          </a:p>
          <a:p>
            <a:pPr indent="0" lvl="0" marL="0" rtl="0">
              <a:lnSpc>
                <a:spcPct val="200000"/>
              </a:lnSpc>
              <a:spcBef>
                <a:spcPts val="0"/>
              </a:spcBef>
              <a:buNone/>
            </a:pPr>
            <a:r>
              <a:t/>
            </a:r>
            <a:endParaRPr/>
          </a:p>
        </p:txBody>
      </p:sp>
      <p:sp>
        <p:nvSpPr>
          <p:cNvPr id="1971" name="Shape 1971"/>
          <p:cNvSpPr txBox="1"/>
          <p:nvPr>
            <p:ph type="title"/>
          </p:nvPr>
        </p:nvSpPr>
        <p:spPr>
          <a:xfrm>
            <a:off x="423400" y="640938"/>
            <a:ext cx="8229600" cy="552000"/>
          </a:xfrm>
          <a:prstGeom prst="rect">
            <a:avLst/>
          </a:prstGeom>
        </p:spPr>
        <p:txBody>
          <a:bodyPr anchorCtr="0" anchor="ctr" bIns="91425" lIns="91425" rIns="91425" wrap="square" tIns="91425">
            <a:noAutofit/>
          </a:bodyPr>
          <a:lstStyle/>
          <a:p>
            <a:pPr lvl="0" rtl="0" algn="ctr">
              <a:spcBef>
                <a:spcPts val="0"/>
              </a:spcBef>
              <a:buNone/>
            </a:pPr>
            <a:r>
              <a:t/>
            </a:r>
            <a:endParaRPr b="1" sz="3600"/>
          </a:p>
          <a:p>
            <a:pPr lvl="0" rtl="0" algn="ctr">
              <a:spcBef>
                <a:spcPts val="0"/>
              </a:spcBef>
              <a:buNone/>
            </a:pPr>
            <a:r>
              <a:rPr b="1" lang="en" sz="3000"/>
              <a:t>Supports semantic data storage</a:t>
            </a:r>
            <a:br>
              <a:rPr b="1" lang="en" sz="3600"/>
            </a:br>
          </a:p>
        </p:txBody>
      </p:sp>
      <p:sp>
        <p:nvSpPr>
          <p:cNvPr id="1972" name="Shape 1972"/>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
        <p:nvSpPr>
          <p:cNvPr id="1973" name="Shape 1973"/>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descr="MLTriples.png" id="1974" name="Shape 1974"/>
          <p:cNvPicPr preferRelativeResize="0"/>
          <p:nvPr/>
        </p:nvPicPr>
        <p:blipFill>
          <a:blip r:embed="rId3">
            <a:alphaModFix/>
          </a:blip>
          <a:stretch>
            <a:fillRect/>
          </a:stretch>
        </p:blipFill>
        <p:spPr>
          <a:xfrm>
            <a:off x="567325" y="2604925"/>
            <a:ext cx="3608050" cy="1703700"/>
          </a:xfrm>
          <a:prstGeom prst="rect">
            <a:avLst/>
          </a:prstGeom>
          <a:noFill/>
          <a:ln>
            <a:noFill/>
          </a:ln>
        </p:spPr>
      </p:pic>
      <p:pic>
        <p:nvPicPr>
          <p:cNvPr descr="MLTriples2.PNG" id="1975" name="Shape 1975"/>
          <p:cNvPicPr preferRelativeResize="0"/>
          <p:nvPr/>
        </p:nvPicPr>
        <p:blipFill>
          <a:blip r:embed="rId4">
            <a:alphaModFix/>
          </a:blip>
          <a:stretch>
            <a:fillRect/>
          </a:stretch>
        </p:blipFill>
        <p:spPr>
          <a:xfrm>
            <a:off x="4327776" y="2545296"/>
            <a:ext cx="4663825" cy="2047533"/>
          </a:xfrm>
          <a:prstGeom prst="rect">
            <a:avLst/>
          </a:prstGeom>
          <a:noFill/>
          <a:ln>
            <a:noFill/>
          </a:ln>
        </p:spPr>
      </p:pic>
      <p:pic>
        <p:nvPicPr>
          <p:cNvPr id="1976" name="Shape 1976"/>
          <p:cNvPicPr preferRelativeResize="0"/>
          <p:nvPr/>
        </p:nvPicPr>
        <p:blipFill>
          <a:blip r:embed="rId5">
            <a:alphaModFix/>
          </a:blip>
          <a:stretch>
            <a:fillRect/>
          </a:stretch>
        </p:blipFill>
        <p:spPr>
          <a:xfrm>
            <a:off x="7846219" y="159763"/>
            <a:ext cx="1203163" cy="27390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0" name="Shape 1980"/>
        <p:cNvGrpSpPr/>
        <p:nvPr/>
      </p:nvGrpSpPr>
      <p:grpSpPr>
        <a:xfrm>
          <a:off x="0" y="0"/>
          <a:ext cx="0" cy="0"/>
          <a:chOff x="0" y="0"/>
          <a:chExt cx="0" cy="0"/>
        </a:xfrm>
      </p:grpSpPr>
      <p:sp>
        <p:nvSpPr>
          <p:cNvPr id="1981" name="Shape 1981"/>
          <p:cNvSpPr txBox="1"/>
          <p:nvPr>
            <p:ph idx="1" type="body"/>
          </p:nvPr>
        </p:nvSpPr>
        <p:spPr>
          <a:xfrm>
            <a:off x="381000" y="1313025"/>
            <a:ext cx="8229600" cy="3304500"/>
          </a:xfrm>
          <a:prstGeom prst="rect">
            <a:avLst/>
          </a:prstGeom>
        </p:spPr>
        <p:txBody>
          <a:bodyPr anchorCtr="0" anchor="t" bIns="91425" lIns="91425" rIns="91425" wrap="square" tIns="91425">
            <a:noAutofit/>
          </a:bodyPr>
          <a:lstStyle/>
          <a:p>
            <a:pPr indent="-330200" lvl="0" marL="457200" rtl="0">
              <a:lnSpc>
                <a:spcPct val="150000"/>
              </a:lnSpc>
              <a:spcBef>
                <a:spcPts val="0"/>
              </a:spcBef>
              <a:spcAft>
                <a:spcPts val="0"/>
              </a:spcAft>
              <a:buSzPct val="100000"/>
            </a:pPr>
            <a:r>
              <a:rPr lang="en"/>
              <a:t>Rich full-text search features</a:t>
            </a:r>
          </a:p>
          <a:p>
            <a:pPr indent="-330200" lvl="0" marL="914400" rtl="0">
              <a:lnSpc>
                <a:spcPct val="150000"/>
              </a:lnSpc>
              <a:spcBef>
                <a:spcPts val="0"/>
              </a:spcBef>
              <a:spcAft>
                <a:spcPts val="0"/>
              </a:spcAft>
              <a:buSzPct val="100000"/>
            </a:pPr>
            <a:r>
              <a:rPr lang="en"/>
              <a:t>Wide variety of Indexes to support word, element, path searches etc.,</a:t>
            </a:r>
          </a:p>
          <a:p>
            <a:pPr indent="-330200" lvl="0" marL="914400" rtl="0">
              <a:lnSpc>
                <a:spcPct val="150000"/>
              </a:lnSpc>
              <a:spcBef>
                <a:spcPts val="0"/>
              </a:spcBef>
              <a:spcAft>
                <a:spcPts val="0"/>
              </a:spcAft>
              <a:buSzPct val="100000"/>
            </a:pPr>
            <a:r>
              <a:rPr lang="en"/>
              <a:t>Stemming</a:t>
            </a:r>
          </a:p>
          <a:p>
            <a:pPr indent="-330200" lvl="0" marL="914400" rtl="0">
              <a:lnSpc>
                <a:spcPct val="150000"/>
              </a:lnSpc>
              <a:spcBef>
                <a:spcPts val="0"/>
              </a:spcBef>
              <a:spcAft>
                <a:spcPts val="0"/>
              </a:spcAft>
              <a:buSzPct val="100000"/>
            </a:pPr>
            <a:r>
              <a:rPr lang="en"/>
              <a:t>Wildcarded Searches</a:t>
            </a:r>
          </a:p>
          <a:p>
            <a:pPr indent="-330200" lvl="0" marL="914400" rtl="0">
              <a:lnSpc>
                <a:spcPct val="150000"/>
              </a:lnSpc>
              <a:spcBef>
                <a:spcPts val="0"/>
              </a:spcBef>
              <a:spcAft>
                <a:spcPts val="0"/>
              </a:spcAft>
              <a:buSzPct val="100000"/>
            </a:pPr>
            <a:r>
              <a:rPr lang="en"/>
              <a:t>Diacritic Sensitive/Insensitive searches</a:t>
            </a:r>
          </a:p>
          <a:p>
            <a:pPr indent="-330200" lvl="0" marL="914400" rtl="0">
              <a:lnSpc>
                <a:spcPct val="150000"/>
              </a:lnSpc>
              <a:spcBef>
                <a:spcPts val="0"/>
              </a:spcBef>
              <a:spcAft>
                <a:spcPts val="0"/>
              </a:spcAft>
              <a:buSzPct val="100000"/>
            </a:pPr>
            <a:r>
              <a:rPr lang="en"/>
              <a:t>Thesaurus and Spelling correction functions</a:t>
            </a:r>
          </a:p>
          <a:p>
            <a:pPr indent="-330200" lvl="0" marL="457200" rtl="0">
              <a:lnSpc>
                <a:spcPct val="150000"/>
              </a:lnSpc>
              <a:spcBef>
                <a:spcPts val="0"/>
              </a:spcBef>
              <a:buSzPct val="100000"/>
            </a:pPr>
            <a:r>
              <a:rPr lang="en"/>
              <a:t>Geospatial search features</a:t>
            </a:r>
          </a:p>
          <a:p>
            <a:pPr indent="0" lvl="0" marL="0" rtl="0">
              <a:lnSpc>
                <a:spcPct val="150000"/>
              </a:lnSpc>
              <a:spcBef>
                <a:spcPts val="0"/>
              </a:spcBef>
              <a:buNone/>
            </a:pPr>
            <a:r>
              <a:t/>
            </a:r>
            <a:endParaRPr/>
          </a:p>
        </p:txBody>
      </p:sp>
      <p:sp>
        <p:nvSpPr>
          <p:cNvPr id="1982" name="Shape 1982"/>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Searching</a:t>
            </a:r>
          </a:p>
        </p:txBody>
      </p:sp>
      <p:sp>
        <p:nvSpPr>
          <p:cNvPr id="1983" name="Shape 1983"/>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1984" name="Shape 1984"/>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descr="MarkLogic_Search.gif" id="1985" name="Shape 1985"/>
          <p:cNvPicPr preferRelativeResize="0"/>
          <p:nvPr/>
        </p:nvPicPr>
        <p:blipFill>
          <a:blip r:embed="rId3">
            <a:alphaModFix/>
          </a:blip>
          <a:stretch>
            <a:fillRect/>
          </a:stretch>
        </p:blipFill>
        <p:spPr>
          <a:xfrm flipH="1">
            <a:off x="6272850" y="2093775"/>
            <a:ext cx="2016400" cy="1905000"/>
          </a:xfrm>
          <a:prstGeom prst="rect">
            <a:avLst/>
          </a:prstGeom>
          <a:noFill/>
          <a:ln>
            <a:noFill/>
          </a:ln>
        </p:spPr>
      </p:pic>
      <p:pic>
        <p:nvPicPr>
          <p:cNvPr id="1986" name="Shape 1986"/>
          <p:cNvPicPr preferRelativeResize="0"/>
          <p:nvPr/>
        </p:nvPicPr>
        <p:blipFill>
          <a:blip r:embed="rId4">
            <a:alphaModFix/>
          </a:blip>
          <a:stretch>
            <a:fillRect/>
          </a:stretch>
        </p:blipFill>
        <p:spPr>
          <a:xfrm>
            <a:off x="7846219" y="159763"/>
            <a:ext cx="1203163" cy="27390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0" name="Shape 1990"/>
        <p:cNvGrpSpPr/>
        <p:nvPr/>
      </p:nvGrpSpPr>
      <p:grpSpPr>
        <a:xfrm>
          <a:off x="0" y="0"/>
          <a:ext cx="0" cy="0"/>
          <a:chOff x="0" y="0"/>
          <a:chExt cx="0" cy="0"/>
        </a:xfrm>
      </p:grpSpPr>
      <p:sp>
        <p:nvSpPr>
          <p:cNvPr id="1991" name="Shape 1991"/>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
        <p:nvSpPr>
          <p:cNvPr id="1992" name="Shape 1992"/>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1993" name="Shape 1993"/>
          <p:cNvSpPr txBox="1"/>
          <p:nvPr>
            <p:ph type="title"/>
          </p:nvPr>
        </p:nvSpPr>
        <p:spPr>
          <a:xfrm>
            <a:off x="367100" y="581375"/>
            <a:ext cx="8519400" cy="552000"/>
          </a:xfrm>
          <a:prstGeom prst="rect">
            <a:avLst/>
          </a:prstGeom>
        </p:spPr>
        <p:txBody>
          <a:bodyPr anchorCtr="0" anchor="ctr" bIns="91425" lIns="91425" rIns="91425" wrap="square" tIns="91425">
            <a:noAutofit/>
          </a:bodyPr>
          <a:lstStyle/>
          <a:p>
            <a:pPr lvl="0" rtl="0" algn="ctr">
              <a:spcBef>
                <a:spcPts val="0"/>
              </a:spcBef>
              <a:buNone/>
            </a:pPr>
            <a:r>
              <a:t/>
            </a:r>
            <a:endParaRPr b="1" sz="3600"/>
          </a:p>
          <a:p>
            <a:pPr lvl="0" rtl="0" algn="ctr">
              <a:spcBef>
                <a:spcPts val="0"/>
              </a:spcBef>
              <a:buNone/>
            </a:pPr>
            <a:r>
              <a:rPr b="1" lang="en"/>
              <a:t>MarkLogic- Indexes</a:t>
            </a:r>
            <a:br>
              <a:rPr b="1" lang="en" sz="3600"/>
            </a:br>
          </a:p>
        </p:txBody>
      </p:sp>
      <p:pic>
        <p:nvPicPr>
          <p:cNvPr descr="ML_Index.PNG" id="1994" name="Shape 1994"/>
          <p:cNvPicPr preferRelativeResize="0"/>
          <p:nvPr/>
        </p:nvPicPr>
        <p:blipFill rotWithShape="1">
          <a:blip r:embed="rId3">
            <a:alphaModFix/>
          </a:blip>
          <a:srcRect b="0" l="0" r="0" t="12564"/>
          <a:stretch/>
        </p:blipFill>
        <p:spPr>
          <a:xfrm>
            <a:off x="152400" y="1085775"/>
            <a:ext cx="8734100" cy="3723650"/>
          </a:xfrm>
          <a:prstGeom prst="rect">
            <a:avLst/>
          </a:prstGeom>
          <a:noFill/>
          <a:ln>
            <a:noFill/>
          </a:ln>
        </p:spPr>
      </p:pic>
      <p:pic>
        <p:nvPicPr>
          <p:cNvPr id="1995" name="Shape 1995"/>
          <p:cNvPicPr preferRelativeResize="0"/>
          <p:nvPr/>
        </p:nvPicPr>
        <p:blipFill>
          <a:blip r:embed="rId4">
            <a:alphaModFix/>
          </a:blip>
          <a:stretch>
            <a:fillRect/>
          </a:stretch>
        </p:blipFill>
        <p:spPr>
          <a:xfrm>
            <a:off x="7846219" y="159763"/>
            <a:ext cx="1203163" cy="27390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9" name="Shape 1999"/>
        <p:cNvGrpSpPr/>
        <p:nvPr/>
      </p:nvGrpSpPr>
      <p:grpSpPr>
        <a:xfrm>
          <a:off x="0" y="0"/>
          <a:ext cx="0" cy="0"/>
          <a:chOff x="0" y="0"/>
          <a:chExt cx="0" cy="0"/>
        </a:xfrm>
      </p:grpSpPr>
      <p:sp>
        <p:nvSpPr>
          <p:cNvPr id="2000" name="Shape 200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
        <p:nvSpPr>
          <p:cNvPr id="2001" name="Shape 200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2002" name="Shape 2002"/>
          <p:cNvSpPr txBox="1"/>
          <p:nvPr>
            <p:ph type="title"/>
          </p:nvPr>
        </p:nvSpPr>
        <p:spPr>
          <a:xfrm>
            <a:off x="367100" y="581375"/>
            <a:ext cx="8519400" cy="552000"/>
          </a:xfrm>
          <a:prstGeom prst="rect">
            <a:avLst/>
          </a:prstGeom>
        </p:spPr>
        <p:txBody>
          <a:bodyPr anchorCtr="0" anchor="ctr" bIns="91425" lIns="91425" rIns="91425" wrap="square" tIns="91425">
            <a:noAutofit/>
          </a:bodyPr>
          <a:lstStyle/>
          <a:p>
            <a:pPr lvl="0" rtl="0" algn="ctr">
              <a:spcBef>
                <a:spcPts val="0"/>
              </a:spcBef>
              <a:buNone/>
            </a:pPr>
            <a:r>
              <a:t/>
            </a:r>
            <a:endParaRPr b="1" sz="3600"/>
          </a:p>
          <a:p>
            <a:pPr lvl="0" rtl="0" algn="ctr">
              <a:spcBef>
                <a:spcPts val="0"/>
              </a:spcBef>
              <a:buNone/>
            </a:pPr>
            <a:r>
              <a:rPr b="1" lang="en"/>
              <a:t>Geospatial indexes</a:t>
            </a:r>
            <a:br>
              <a:rPr b="1" lang="en" sz="3600"/>
            </a:br>
          </a:p>
        </p:txBody>
      </p:sp>
      <p:pic>
        <p:nvPicPr>
          <p:cNvPr id="2003" name="Shape 2003"/>
          <p:cNvPicPr preferRelativeResize="0"/>
          <p:nvPr/>
        </p:nvPicPr>
        <p:blipFill>
          <a:blip r:embed="rId3">
            <a:alphaModFix/>
          </a:blip>
          <a:stretch>
            <a:fillRect/>
          </a:stretch>
        </p:blipFill>
        <p:spPr>
          <a:xfrm>
            <a:off x="291238" y="1212725"/>
            <a:ext cx="8671132" cy="3427325"/>
          </a:xfrm>
          <a:prstGeom prst="rect">
            <a:avLst/>
          </a:prstGeom>
          <a:noFill/>
          <a:ln>
            <a:noFill/>
          </a:ln>
        </p:spPr>
      </p:pic>
      <p:pic>
        <p:nvPicPr>
          <p:cNvPr id="2004" name="Shape 2004"/>
          <p:cNvPicPr preferRelativeResize="0"/>
          <p:nvPr/>
        </p:nvPicPr>
        <p:blipFill>
          <a:blip r:embed="rId4">
            <a:alphaModFix/>
          </a:blip>
          <a:stretch>
            <a:fillRect/>
          </a:stretch>
        </p:blipFill>
        <p:spPr>
          <a:xfrm>
            <a:off x="7846219" y="159763"/>
            <a:ext cx="1203163" cy="27390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8" name="Shape 2008"/>
        <p:cNvGrpSpPr/>
        <p:nvPr/>
      </p:nvGrpSpPr>
      <p:grpSpPr>
        <a:xfrm>
          <a:off x="0" y="0"/>
          <a:ext cx="0" cy="0"/>
          <a:chOff x="0" y="0"/>
          <a:chExt cx="0" cy="0"/>
        </a:xfrm>
      </p:grpSpPr>
      <p:sp>
        <p:nvSpPr>
          <p:cNvPr id="2009" name="Shape 2009"/>
          <p:cNvSpPr txBox="1"/>
          <p:nvPr>
            <p:ph idx="1" type="body"/>
          </p:nvPr>
        </p:nvSpPr>
        <p:spPr>
          <a:xfrm>
            <a:off x="492800" y="1914554"/>
            <a:ext cx="3651900" cy="1939200"/>
          </a:xfrm>
          <a:prstGeom prst="rect">
            <a:avLst/>
          </a:prstGeom>
        </p:spPr>
        <p:txBody>
          <a:bodyPr anchorCtr="0" anchor="t" bIns="91425" lIns="91425" rIns="91425" wrap="square" tIns="91425">
            <a:noAutofit/>
          </a:bodyPr>
          <a:lstStyle/>
          <a:p>
            <a:pPr indent="-330200" lvl="0" marL="457200" rtl="0">
              <a:lnSpc>
                <a:spcPct val="200000"/>
              </a:lnSpc>
              <a:spcBef>
                <a:spcPts val="0"/>
              </a:spcBef>
              <a:spcAft>
                <a:spcPts val="0"/>
              </a:spcAft>
              <a:buSzPct val="100000"/>
            </a:pPr>
            <a:r>
              <a:rPr lang="en"/>
              <a:t>Privileges are assigned to roles</a:t>
            </a:r>
          </a:p>
          <a:p>
            <a:pPr indent="-330200" lvl="0" marL="457200" rtl="0">
              <a:lnSpc>
                <a:spcPct val="200000"/>
              </a:lnSpc>
              <a:spcBef>
                <a:spcPts val="0"/>
              </a:spcBef>
              <a:spcAft>
                <a:spcPts val="0"/>
              </a:spcAft>
              <a:buSzPct val="100000"/>
            </a:pPr>
            <a:r>
              <a:rPr lang="en"/>
              <a:t>Roles are assigned to users</a:t>
            </a:r>
          </a:p>
          <a:p>
            <a:pPr indent="-330200" lvl="0" marL="457200" rtl="0">
              <a:lnSpc>
                <a:spcPct val="200000"/>
              </a:lnSpc>
              <a:spcBef>
                <a:spcPts val="0"/>
              </a:spcBef>
              <a:buSzPct val="100000"/>
            </a:pPr>
            <a:r>
              <a:rPr lang="en"/>
              <a:t>Document permissions are set to Roles</a:t>
            </a:r>
          </a:p>
          <a:p>
            <a:pPr indent="0" lvl="0" marL="0" rtl="0">
              <a:lnSpc>
                <a:spcPct val="200000"/>
              </a:lnSpc>
              <a:spcBef>
                <a:spcPts val="0"/>
              </a:spcBef>
              <a:buNone/>
            </a:pPr>
            <a:r>
              <a:t/>
            </a:r>
            <a:endParaRPr/>
          </a:p>
        </p:txBody>
      </p:sp>
      <p:sp>
        <p:nvSpPr>
          <p:cNvPr id="2010" name="Shape 2010"/>
          <p:cNvSpPr txBox="1"/>
          <p:nvPr>
            <p:ph type="title"/>
          </p:nvPr>
        </p:nvSpPr>
        <p:spPr>
          <a:xfrm>
            <a:off x="381000" y="691376"/>
            <a:ext cx="8229600" cy="460200"/>
          </a:xfrm>
          <a:prstGeom prst="rect">
            <a:avLst/>
          </a:prstGeom>
        </p:spPr>
        <p:txBody>
          <a:bodyPr anchorCtr="0" anchor="ctr" bIns="91425" lIns="91425" rIns="91425" wrap="square" tIns="91425">
            <a:noAutofit/>
          </a:bodyPr>
          <a:lstStyle/>
          <a:p>
            <a:pPr lvl="0" rtl="0" algn="ctr">
              <a:spcBef>
                <a:spcPts val="0"/>
              </a:spcBef>
              <a:buNone/>
            </a:pPr>
            <a:r>
              <a:rPr b="1" lang="en" sz="3000"/>
              <a:t>Role based security model</a:t>
            </a:r>
          </a:p>
        </p:txBody>
      </p:sp>
      <p:sp>
        <p:nvSpPr>
          <p:cNvPr id="2011" name="Shape 2011"/>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
        <p:nvSpPr>
          <p:cNvPr id="2012" name="Shape 2012"/>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descr="MLSecurity.gif" id="2013" name="Shape 2013"/>
          <p:cNvPicPr preferRelativeResize="0"/>
          <p:nvPr/>
        </p:nvPicPr>
        <p:blipFill>
          <a:blip r:embed="rId3">
            <a:alphaModFix/>
          </a:blip>
          <a:stretch>
            <a:fillRect/>
          </a:stretch>
        </p:blipFill>
        <p:spPr>
          <a:xfrm>
            <a:off x="4293700" y="1438175"/>
            <a:ext cx="4697900" cy="3313563"/>
          </a:xfrm>
          <a:prstGeom prst="rect">
            <a:avLst/>
          </a:prstGeom>
          <a:noFill/>
          <a:ln>
            <a:noFill/>
          </a:ln>
        </p:spPr>
      </p:pic>
      <p:pic>
        <p:nvPicPr>
          <p:cNvPr id="2014" name="Shape 2014"/>
          <p:cNvPicPr preferRelativeResize="0"/>
          <p:nvPr/>
        </p:nvPicPr>
        <p:blipFill>
          <a:blip r:embed="rId4">
            <a:alphaModFix/>
          </a:blip>
          <a:stretch>
            <a:fillRect/>
          </a:stretch>
        </p:blipFill>
        <p:spPr>
          <a:xfrm>
            <a:off x="7846219" y="159763"/>
            <a:ext cx="1203163" cy="2739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8" name="Shape 2018"/>
        <p:cNvGrpSpPr/>
        <p:nvPr/>
      </p:nvGrpSpPr>
      <p:grpSpPr>
        <a:xfrm>
          <a:off x="0" y="0"/>
          <a:ext cx="0" cy="0"/>
          <a:chOff x="0" y="0"/>
          <a:chExt cx="0" cy="0"/>
        </a:xfrm>
      </p:grpSpPr>
      <p:sp>
        <p:nvSpPr>
          <p:cNvPr id="2019" name="Shape 2019"/>
          <p:cNvSpPr txBox="1"/>
          <p:nvPr>
            <p:ph idx="1" type="body"/>
          </p:nvPr>
        </p:nvSpPr>
        <p:spPr>
          <a:xfrm>
            <a:off x="450575" y="1274675"/>
            <a:ext cx="3373500" cy="3071100"/>
          </a:xfrm>
          <a:prstGeom prst="rect">
            <a:avLst/>
          </a:prstGeom>
        </p:spPr>
        <p:txBody>
          <a:bodyPr anchorCtr="0" anchor="t" bIns="91425" lIns="91425" rIns="91425" wrap="square" tIns="91425">
            <a:noAutofit/>
          </a:bodyPr>
          <a:lstStyle/>
          <a:p>
            <a:pPr indent="0" lvl="0" marL="0" rtl="0">
              <a:lnSpc>
                <a:spcPct val="115000"/>
              </a:lnSpc>
              <a:spcBef>
                <a:spcPts val="0"/>
              </a:spcBef>
              <a:buNone/>
            </a:pPr>
            <a:r>
              <a:rPr lang="en"/>
              <a:t> </a:t>
            </a:r>
          </a:p>
          <a:p>
            <a:pPr indent="-330200" lvl="0" marL="457200" rtl="0">
              <a:lnSpc>
                <a:spcPct val="150000"/>
              </a:lnSpc>
              <a:spcBef>
                <a:spcPts val="0"/>
              </a:spcBef>
              <a:spcAft>
                <a:spcPts val="0"/>
              </a:spcAft>
              <a:buClr>
                <a:schemeClr val="dk1"/>
              </a:buClr>
              <a:buSzPct val="100000"/>
            </a:pPr>
            <a:r>
              <a:rPr lang="en"/>
              <a:t>Uses </a:t>
            </a:r>
            <a:r>
              <a:rPr b="1" lang="en"/>
              <a:t>MVCC</a:t>
            </a:r>
            <a:r>
              <a:rPr lang="en"/>
              <a:t> strategy</a:t>
            </a:r>
          </a:p>
          <a:p>
            <a:pPr indent="-330200" lvl="0" marL="457200" rtl="0">
              <a:lnSpc>
                <a:spcPct val="150000"/>
              </a:lnSpc>
              <a:spcBef>
                <a:spcPts val="0"/>
              </a:spcBef>
              <a:spcAft>
                <a:spcPts val="0"/>
              </a:spcAft>
              <a:buSzPct val="100000"/>
            </a:pPr>
            <a:r>
              <a:rPr lang="en"/>
              <a:t>Reads are not blocked by updates</a:t>
            </a:r>
          </a:p>
          <a:p>
            <a:pPr indent="-330200" lvl="0" marL="457200" rtl="0">
              <a:lnSpc>
                <a:spcPct val="150000"/>
              </a:lnSpc>
              <a:spcBef>
                <a:spcPts val="0"/>
              </a:spcBef>
              <a:spcAft>
                <a:spcPts val="0"/>
              </a:spcAft>
              <a:buSzPct val="100000"/>
            </a:pPr>
            <a:r>
              <a:rPr lang="en"/>
              <a:t>Creates a new version of document for each update</a:t>
            </a:r>
          </a:p>
          <a:p>
            <a:pPr indent="-330200" lvl="0" marL="457200" rtl="0">
              <a:lnSpc>
                <a:spcPct val="150000"/>
              </a:lnSpc>
              <a:spcBef>
                <a:spcPts val="0"/>
              </a:spcBef>
              <a:buSzPct val="100000"/>
            </a:pPr>
            <a:r>
              <a:rPr lang="en"/>
              <a:t>Uses creation and deletion timestamps </a:t>
            </a:r>
          </a:p>
          <a:p>
            <a:pPr indent="0" lvl="0" marL="0" rtl="0">
              <a:lnSpc>
                <a:spcPct val="150000"/>
              </a:lnSpc>
              <a:spcBef>
                <a:spcPts val="0"/>
              </a:spcBef>
              <a:buNone/>
            </a:pPr>
            <a:r>
              <a:t/>
            </a:r>
            <a:endParaRPr/>
          </a:p>
          <a:p>
            <a:pPr indent="0" lvl="0" marL="0" rtl="0">
              <a:lnSpc>
                <a:spcPct val="150000"/>
              </a:lnSpc>
              <a:spcBef>
                <a:spcPts val="0"/>
              </a:spcBef>
              <a:buNone/>
            </a:pPr>
            <a:r>
              <a:t/>
            </a:r>
            <a:endParaRPr/>
          </a:p>
          <a:p>
            <a:pPr indent="0" lvl="0" marL="0" rtl="0">
              <a:lnSpc>
                <a:spcPct val="115000"/>
              </a:lnSpc>
              <a:spcBef>
                <a:spcPts val="0"/>
              </a:spcBef>
              <a:buNone/>
            </a:pPr>
            <a:r>
              <a:t/>
            </a:r>
            <a:endParaRPr>
              <a:solidFill>
                <a:srgbClr val="000000"/>
              </a:solidFill>
            </a:endParaRPr>
          </a:p>
        </p:txBody>
      </p:sp>
      <p:sp>
        <p:nvSpPr>
          <p:cNvPr id="2020" name="Shape 202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2021" name="Shape 202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2022" name="Shape 2022"/>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ACID Compliant</a:t>
            </a:r>
          </a:p>
        </p:txBody>
      </p:sp>
      <p:pic>
        <p:nvPicPr>
          <p:cNvPr descr="MLAcid.png" id="2023" name="Shape 2023"/>
          <p:cNvPicPr preferRelativeResize="0"/>
          <p:nvPr/>
        </p:nvPicPr>
        <p:blipFill>
          <a:blip r:embed="rId3">
            <a:alphaModFix/>
          </a:blip>
          <a:stretch>
            <a:fillRect/>
          </a:stretch>
        </p:blipFill>
        <p:spPr>
          <a:xfrm>
            <a:off x="4144400" y="1330050"/>
            <a:ext cx="3874098" cy="3432450"/>
          </a:xfrm>
          <a:prstGeom prst="rect">
            <a:avLst/>
          </a:prstGeom>
          <a:noFill/>
          <a:ln>
            <a:noFill/>
          </a:ln>
        </p:spPr>
      </p:pic>
      <p:pic>
        <p:nvPicPr>
          <p:cNvPr id="2024" name="Shape 2024"/>
          <p:cNvPicPr preferRelativeResize="0"/>
          <p:nvPr/>
        </p:nvPicPr>
        <p:blipFill>
          <a:blip r:embed="rId4">
            <a:alphaModFix/>
          </a:blip>
          <a:stretch>
            <a:fillRect/>
          </a:stretch>
        </p:blipFill>
        <p:spPr>
          <a:xfrm>
            <a:off x="7846219" y="159763"/>
            <a:ext cx="1203163" cy="27390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8" name="Shape 2028"/>
        <p:cNvGrpSpPr/>
        <p:nvPr/>
      </p:nvGrpSpPr>
      <p:grpSpPr>
        <a:xfrm>
          <a:off x="0" y="0"/>
          <a:ext cx="0" cy="0"/>
          <a:chOff x="0" y="0"/>
          <a:chExt cx="0" cy="0"/>
        </a:xfrm>
      </p:grpSpPr>
      <p:sp>
        <p:nvSpPr>
          <p:cNvPr id="2029" name="Shape 2029"/>
          <p:cNvSpPr txBox="1"/>
          <p:nvPr>
            <p:ph idx="1" type="body"/>
          </p:nvPr>
        </p:nvSpPr>
        <p:spPr>
          <a:xfrm>
            <a:off x="381000" y="1200150"/>
            <a:ext cx="8229600" cy="3394500"/>
          </a:xfrm>
          <a:prstGeom prst="rect">
            <a:avLst/>
          </a:prstGeom>
        </p:spPr>
        <p:txBody>
          <a:bodyPr anchorCtr="0" anchor="t" bIns="91425" lIns="91425" rIns="91425" wrap="square" tIns="91425">
            <a:noAutofit/>
          </a:bodyPr>
          <a:lstStyle/>
          <a:p>
            <a:pPr lvl="0" rtl="0">
              <a:spcBef>
                <a:spcPts val="0"/>
              </a:spcBef>
              <a:buNone/>
            </a:pPr>
            <a:r>
              <a:rPr lang="en"/>
              <a:t> </a:t>
            </a:r>
          </a:p>
        </p:txBody>
      </p:sp>
      <p:sp>
        <p:nvSpPr>
          <p:cNvPr id="2030" name="Shape 2030"/>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spcBef>
                <a:spcPts val="0"/>
              </a:spcBef>
              <a:buNone/>
            </a:pPr>
            <a:r>
              <a:rPr b="1" lang="en"/>
              <a:t>Where should I use MarkLogic</a:t>
            </a:r>
            <a:r>
              <a:rPr b="1" lang="en"/>
              <a:t>??</a:t>
            </a:r>
          </a:p>
        </p:txBody>
      </p:sp>
      <p:sp>
        <p:nvSpPr>
          <p:cNvPr id="2031" name="Shape 2031"/>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id="2032" name="Shape 2032"/>
          <p:cNvPicPr preferRelativeResize="0"/>
          <p:nvPr/>
        </p:nvPicPr>
        <p:blipFill>
          <a:blip r:embed="rId3">
            <a:alphaModFix/>
          </a:blip>
          <a:stretch>
            <a:fillRect/>
          </a:stretch>
        </p:blipFill>
        <p:spPr>
          <a:xfrm>
            <a:off x="1498950" y="1228424"/>
            <a:ext cx="6076950" cy="3251400"/>
          </a:xfrm>
          <a:prstGeom prst="rect">
            <a:avLst/>
          </a:prstGeom>
          <a:noFill/>
          <a:ln>
            <a:noFill/>
          </a:ln>
        </p:spPr>
      </p:pic>
      <p:sp>
        <p:nvSpPr>
          <p:cNvPr id="2033" name="Shape 2033"/>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2034" name="Shape 2034"/>
          <p:cNvPicPr preferRelativeResize="0"/>
          <p:nvPr/>
        </p:nvPicPr>
        <p:blipFill>
          <a:blip r:embed="rId4">
            <a:alphaModFix/>
          </a:blip>
          <a:stretch>
            <a:fillRect/>
          </a:stretch>
        </p:blipFill>
        <p:spPr>
          <a:xfrm>
            <a:off x="7846219" y="159763"/>
            <a:ext cx="1203163" cy="273900"/>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8" name="Shape 2038"/>
        <p:cNvGrpSpPr/>
        <p:nvPr/>
      </p:nvGrpSpPr>
      <p:grpSpPr>
        <a:xfrm>
          <a:off x="0" y="0"/>
          <a:ext cx="0" cy="0"/>
          <a:chOff x="0" y="0"/>
          <a:chExt cx="0" cy="0"/>
        </a:xfrm>
      </p:grpSpPr>
      <p:sp>
        <p:nvSpPr>
          <p:cNvPr id="2039" name="Shape 2039"/>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
        <p:nvSpPr>
          <p:cNvPr id="2040" name="Shape 2040"/>
          <p:cNvSpPr txBox="1"/>
          <p:nvPr/>
        </p:nvSpPr>
        <p:spPr>
          <a:xfrm>
            <a:off x="264488" y="661175"/>
            <a:ext cx="8581800" cy="471300"/>
          </a:xfrm>
          <a:prstGeom prst="rect">
            <a:avLst/>
          </a:prstGeom>
          <a:noFill/>
          <a:ln>
            <a:noFill/>
          </a:ln>
        </p:spPr>
        <p:txBody>
          <a:bodyPr anchorCtr="0" anchor="t" bIns="91425" lIns="91425" rIns="91425" wrap="square" tIns="91425">
            <a:noAutofit/>
          </a:bodyPr>
          <a:lstStyle/>
          <a:p>
            <a:pPr lvl="0" rtl="0" algn="ctr">
              <a:spcBef>
                <a:spcPts val="0"/>
              </a:spcBef>
              <a:buNone/>
            </a:pPr>
            <a:r>
              <a:rPr b="1" lang="en" sz="1800"/>
              <a:t>LEADING ORGANIZATIONS WORKING WITH MARKLOGIC</a:t>
            </a:r>
          </a:p>
        </p:txBody>
      </p:sp>
      <p:pic>
        <p:nvPicPr>
          <p:cNvPr descr="MarkLogicCustomers.PNG" id="2041" name="Shape 2041"/>
          <p:cNvPicPr preferRelativeResize="0"/>
          <p:nvPr/>
        </p:nvPicPr>
        <p:blipFill>
          <a:blip r:embed="rId3">
            <a:alphaModFix/>
          </a:blip>
          <a:stretch>
            <a:fillRect/>
          </a:stretch>
        </p:blipFill>
        <p:spPr>
          <a:xfrm>
            <a:off x="208450" y="1055175"/>
            <a:ext cx="8693875" cy="3754250"/>
          </a:xfrm>
          <a:prstGeom prst="rect">
            <a:avLst/>
          </a:prstGeom>
          <a:noFill/>
          <a:ln>
            <a:noFill/>
          </a:ln>
        </p:spPr>
      </p:pic>
      <p:sp>
        <p:nvSpPr>
          <p:cNvPr id="2042" name="Shape 2042"/>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2043" name="Shape 2043"/>
          <p:cNvPicPr preferRelativeResize="0"/>
          <p:nvPr/>
        </p:nvPicPr>
        <p:blipFill>
          <a:blip r:embed="rId4">
            <a:alphaModFix/>
          </a:blip>
          <a:stretch>
            <a:fillRect/>
          </a:stretch>
        </p:blipFill>
        <p:spPr>
          <a:xfrm>
            <a:off x="7846219" y="159763"/>
            <a:ext cx="1203163" cy="27390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7" name="Shape 2047"/>
        <p:cNvGrpSpPr/>
        <p:nvPr/>
      </p:nvGrpSpPr>
      <p:grpSpPr>
        <a:xfrm>
          <a:off x="0" y="0"/>
          <a:ext cx="0" cy="0"/>
          <a:chOff x="0" y="0"/>
          <a:chExt cx="0" cy="0"/>
        </a:xfrm>
      </p:grpSpPr>
      <p:sp>
        <p:nvSpPr>
          <p:cNvPr id="2048" name="Shape 2048"/>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2049" name="Shape 2049"/>
          <p:cNvPicPr preferRelativeResize="0"/>
          <p:nvPr/>
        </p:nvPicPr>
        <p:blipFill>
          <a:blip r:embed="rId3">
            <a:alphaModFix/>
          </a:blip>
          <a:stretch>
            <a:fillRect/>
          </a:stretch>
        </p:blipFill>
        <p:spPr>
          <a:xfrm>
            <a:off x="583400" y="576325"/>
            <a:ext cx="7890871" cy="4338575"/>
          </a:xfrm>
          <a:prstGeom prst="rect">
            <a:avLst/>
          </a:prstGeom>
          <a:noFill/>
          <a:ln>
            <a:noFill/>
          </a:ln>
        </p:spPr>
      </p:pic>
      <p:sp>
        <p:nvSpPr>
          <p:cNvPr id="2050" name="Shape 2050"/>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2051" name="Shape 2051"/>
          <p:cNvPicPr preferRelativeResize="0"/>
          <p:nvPr/>
        </p:nvPicPr>
        <p:blipFill>
          <a:blip r:embed="rId4">
            <a:alphaModFix/>
          </a:blip>
          <a:stretch>
            <a:fillRect/>
          </a:stretch>
        </p:blipFill>
        <p:spPr>
          <a:xfrm>
            <a:off x="7846219" y="159763"/>
            <a:ext cx="1203163" cy="273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Shape 422"/>
          <p:cNvSpPr txBox="1"/>
          <p:nvPr>
            <p:ph idx="1" type="body"/>
          </p:nvPr>
        </p:nvSpPr>
        <p:spPr>
          <a:xfrm>
            <a:off x="377850" y="1116300"/>
            <a:ext cx="8388300" cy="3689700"/>
          </a:xfrm>
          <a:prstGeom prst="rect">
            <a:avLst/>
          </a:prstGeom>
        </p:spPr>
        <p:txBody>
          <a:bodyPr anchorCtr="0" anchor="t" bIns="91425" lIns="91425" rIns="91425" wrap="square" tIns="91425">
            <a:noAutofit/>
          </a:bodyPr>
          <a:lstStyle/>
          <a:p>
            <a:pPr indent="0" lvl="0" marL="0" rtl="0">
              <a:lnSpc>
                <a:spcPct val="115000"/>
              </a:lnSpc>
              <a:spcBef>
                <a:spcPts val="0"/>
              </a:spcBef>
              <a:buNone/>
            </a:pPr>
            <a:r>
              <a:rPr lang="en" sz="1200">
                <a:highlight>
                  <a:srgbClr val="FFFFFF"/>
                </a:highlight>
              </a:rPr>
              <a:t>MongoDB cluster have these main components:</a:t>
            </a:r>
          </a:p>
          <a:p>
            <a:pPr indent="0" lvl="0" marL="0" rtl="0">
              <a:lnSpc>
                <a:spcPct val="115000"/>
              </a:lnSpc>
              <a:spcBef>
                <a:spcPts val="0"/>
              </a:spcBef>
              <a:buNone/>
            </a:pPr>
            <a:r>
              <a:t/>
            </a:r>
            <a:endParaRPr sz="1200">
              <a:highlight>
                <a:srgbClr val="FFFFFF"/>
              </a:highlight>
            </a:endParaRPr>
          </a:p>
          <a:p>
            <a:pPr indent="0" lvl="0" marL="0" rtl="0" algn="just">
              <a:lnSpc>
                <a:spcPct val="115000"/>
              </a:lnSpc>
              <a:spcBef>
                <a:spcPts val="0"/>
              </a:spcBef>
              <a:buNone/>
            </a:pPr>
            <a:r>
              <a:rPr b="1" lang="en" sz="1200">
                <a:highlight>
                  <a:srgbClr val="FFFFFF"/>
                </a:highlight>
              </a:rPr>
              <a:t>Shards/mongod </a:t>
            </a:r>
            <a:r>
              <a:rPr lang="en" sz="1200">
                <a:highlight>
                  <a:srgbClr val="FFFFFF"/>
                </a:highlight>
              </a:rPr>
              <a:t>stores data. To provide high availability and data consistency in a production sharded cluster, each shard is a </a:t>
            </a:r>
            <a:r>
              <a:rPr lang="en" sz="1200">
                <a:highlight>
                  <a:srgbClr val="FFFFFF"/>
                </a:highlight>
                <a:hlinkClick r:id="rId3"/>
              </a:rPr>
              <a:t>replica set</a:t>
            </a:r>
            <a:r>
              <a:rPr lang="en" sz="1200">
                <a:highlight>
                  <a:srgbClr val="FFFFFF"/>
                </a:highlight>
              </a:rPr>
              <a:t>.</a:t>
            </a:r>
          </a:p>
          <a:p>
            <a:pPr indent="0" lvl="0" marL="0" rtl="0" algn="just">
              <a:lnSpc>
                <a:spcPct val="115000"/>
              </a:lnSpc>
              <a:spcBef>
                <a:spcPts val="0"/>
              </a:spcBef>
              <a:buNone/>
            </a:pPr>
            <a:r>
              <a:t/>
            </a:r>
            <a:endParaRPr sz="1200">
              <a:highlight>
                <a:srgbClr val="FFFFFF"/>
              </a:highlight>
            </a:endParaRPr>
          </a:p>
          <a:p>
            <a:pPr indent="0" lvl="0" marL="0" rtl="0" algn="just">
              <a:lnSpc>
                <a:spcPct val="115000"/>
              </a:lnSpc>
              <a:spcBef>
                <a:spcPts val="0"/>
              </a:spcBef>
              <a:buNone/>
            </a:pPr>
            <a:r>
              <a:rPr b="1" lang="en" sz="1200">
                <a:highlight>
                  <a:srgbClr val="FFFFFF"/>
                </a:highlight>
              </a:rPr>
              <a:t>Query Routers</a:t>
            </a:r>
            <a:r>
              <a:rPr lang="en" sz="1200">
                <a:highlight>
                  <a:srgbClr val="FFFFFF"/>
                </a:highlight>
              </a:rPr>
              <a:t>/</a:t>
            </a:r>
            <a:r>
              <a:rPr b="1" lang="en" sz="1200">
                <a:highlight>
                  <a:srgbClr val="FFFFFF"/>
                </a:highlight>
                <a:hlinkClick r:id="rId4"/>
              </a:rPr>
              <a:t>mongos</a:t>
            </a:r>
            <a:r>
              <a:rPr lang="en" sz="1200">
                <a:highlight>
                  <a:srgbClr val="FFFFFF"/>
                </a:highlight>
              </a:rPr>
              <a:t> instances, will interface with client applications and direct operations to the appropriate shard or shards. A client send requests to a </a:t>
            </a:r>
            <a:r>
              <a:rPr lang="en" sz="1200">
                <a:highlight>
                  <a:srgbClr val="FFFFFF"/>
                </a:highlight>
                <a:hlinkClick r:id="rId5"/>
              </a:rPr>
              <a:t>mongos</a:t>
            </a:r>
            <a:r>
              <a:rPr lang="en" sz="1200">
                <a:highlight>
                  <a:srgbClr val="FFFFFF"/>
                </a:highlight>
              </a:rPr>
              <a:t>, which then routes operations to the shards and returns results to the clients. A sharded cluster can contain more than one </a:t>
            </a:r>
            <a:r>
              <a:rPr lang="en" sz="1200">
                <a:highlight>
                  <a:srgbClr val="FFFFFF"/>
                </a:highlight>
                <a:hlinkClick r:id="rId6"/>
              </a:rPr>
              <a:t>mongos</a:t>
            </a:r>
            <a:r>
              <a:rPr lang="en" sz="1200">
                <a:highlight>
                  <a:srgbClr val="FFFFFF"/>
                </a:highlight>
              </a:rPr>
              <a:t> to divide client request load and most sharded clusters have more than one </a:t>
            </a:r>
            <a:r>
              <a:rPr lang="en" sz="1200">
                <a:highlight>
                  <a:srgbClr val="FFFFFF"/>
                </a:highlight>
                <a:hlinkClick r:id="rId7"/>
              </a:rPr>
              <a:t>mongos</a:t>
            </a:r>
            <a:r>
              <a:rPr lang="en" sz="1200">
                <a:highlight>
                  <a:srgbClr val="FFFFFF"/>
                </a:highlight>
              </a:rPr>
              <a:t> for this reason.</a:t>
            </a:r>
          </a:p>
          <a:p>
            <a:pPr indent="0" lvl="0" marL="0" rtl="0" algn="just">
              <a:lnSpc>
                <a:spcPct val="115000"/>
              </a:lnSpc>
              <a:spcBef>
                <a:spcPts val="0"/>
              </a:spcBef>
              <a:buNone/>
            </a:pPr>
            <a:r>
              <a:t/>
            </a:r>
            <a:endParaRPr sz="1200">
              <a:highlight>
                <a:srgbClr val="FFFFFF"/>
              </a:highlight>
            </a:endParaRPr>
          </a:p>
          <a:p>
            <a:pPr indent="0" lvl="0" marL="0" rtl="0" algn="just">
              <a:lnSpc>
                <a:spcPct val="115000"/>
              </a:lnSpc>
              <a:spcBef>
                <a:spcPts val="0"/>
              </a:spcBef>
              <a:buNone/>
            </a:pPr>
            <a:r>
              <a:rPr b="1" lang="en" sz="1200">
                <a:highlight>
                  <a:srgbClr val="FFFFFF"/>
                </a:highlight>
              </a:rPr>
              <a:t>Config servers</a:t>
            </a:r>
            <a:r>
              <a:rPr lang="en" sz="1200">
                <a:highlight>
                  <a:srgbClr val="FFFFFF"/>
                </a:highlight>
              </a:rPr>
              <a:t> store cluster’s metadata. This data contains a mapping </a:t>
            </a:r>
          </a:p>
          <a:p>
            <a:pPr indent="0" lvl="0" marL="0" rtl="0" algn="just">
              <a:lnSpc>
                <a:spcPct val="115000"/>
              </a:lnSpc>
              <a:spcBef>
                <a:spcPts val="0"/>
              </a:spcBef>
              <a:buNone/>
            </a:pPr>
            <a:r>
              <a:rPr lang="en" sz="1200">
                <a:highlight>
                  <a:srgbClr val="FFFFFF"/>
                </a:highlight>
              </a:rPr>
              <a:t>of the cluster’s data set to the shards. The query router uses this metadata </a:t>
            </a:r>
          </a:p>
          <a:p>
            <a:pPr indent="0" lvl="0" marL="0" rtl="0" algn="just">
              <a:lnSpc>
                <a:spcPct val="115000"/>
              </a:lnSpc>
              <a:spcBef>
                <a:spcPts val="0"/>
              </a:spcBef>
              <a:buNone/>
            </a:pPr>
            <a:r>
              <a:rPr lang="en" sz="1200">
                <a:highlight>
                  <a:srgbClr val="FFFFFF"/>
                </a:highlight>
              </a:rPr>
              <a:t>to target operations to specific shards.</a:t>
            </a:r>
          </a:p>
        </p:txBody>
      </p:sp>
      <p:pic>
        <p:nvPicPr>
          <p:cNvPr descr="shard cluster.PNG" id="423" name="Shape 423"/>
          <p:cNvPicPr preferRelativeResize="0"/>
          <p:nvPr/>
        </p:nvPicPr>
        <p:blipFill>
          <a:blip r:embed="rId8">
            <a:alphaModFix/>
          </a:blip>
          <a:stretch>
            <a:fillRect/>
          </a:stretch>
        </p:blipFill>
        <p:spPr>
          <a:xfrm>
            <a:off x="5616975" y="3152275"/>
            <a:ext cx="3003075" cy="1621600"/>
          </a:xfrm>
          <a:prstGeom prst="rect">
            <a:avLst/>
          </a:prstGeom>
          <a:noFill/>
          <a:ln>
            <a:noFill/>
          </a:ln>
        </p:spPr>
      </p:pic>
      <p:sp>
        <p:nvSpPr>
          <p:cNvPr id="424" name="Shape 424"/>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
              <a:t>‹#›</a:t>
            </a:fld>
          </a:p>
        </p:txBody>
      </p:sp>
      <p:sp>
        <p:nvSpPr>
          <p:cNvPr id="425" name="Shape 42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426" name="Shape 426"/>
          <p:cNvSpPr txBox="1"/>
          <p:nvPr/>
        </p:nvSpPr>
        <p:spPr>
          <a:xfrm>
            <a:off x="1052733" y="600534"/>
            <a:ext cx="6902700" cy="474900"/>
          </a:xfrm>
          <a:prstGeom prst="rect">
            <a:avLst/>
          </a:prstGeom>
          <a:noFill/>
          <a:ln>
            <a:noFill/>
          </a:ln>
        </p:spPr>
        <p:txBody>
          <a:bodyPr anchorCtr="0" anchor="t" bIns="91425" lIns="91425" rIns="91425" wrap="square" tIns="91425">
            <a:noAutofit/>
          </a:bodyPr>
          <a:lstStyle/>
          <a:p>
            <a:pPr lvl="0" rtl="0" algn="ctr">
              <a:lnSpc>
                <a:spcPct val="115000"/>
              </a:lnSpc>
              <a:spcBef>
                <a:spcPts val="320"/>
              </a:spcBef>
              <a:buClr>
                <a:schemeClr val="dk1"/>
              </a:buClr>
              <a:buSzPct val="45833"/>
              <a:buFont typeface="Arial"/>
              <a:buNone/>
            </a:pPr>
            <a:r>
              <a:rPr b="1" lang="en" sz="2400">
                <a:solidFill>
                  <a:schemeClr val="dk1"/>
                </a:solidFill>
              </a:rPr>
              <a:t>Architecture Components</a:t>
            </a:r>
          </a:p>
        </p:txBody>
      </p:sp>
      <p:pic>
        <p:nvPicPr>
          <p:cNvPr id="427" name="Shape 427"/>
          <p:cNvPicPr preferRelativeResize="0"/>
          <p:nvPr/>
        </p:nvPicPr>
        <p:blipFill>
          <a:blip r:embed="rId9">
            <a:alphaModFix/>
          </a:blip>
          <a:stretch>
            <a:fillRect/>
          </a:stretch>
        </p:blipFill>
        <p:spPr>
          <a:xfrm>
            <a:off x="8598416" y="14130"/>
            <a:ext cx="529875" cy="529875"/>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055" name="Shape 2055"/>
        <p:cNvGrpSpPr/>
        <p:nvPr/>
      </p:nvGrpSpPr>
      <p:grpSpPr>
        <a:xfrm>
          <a:off x="0" y="0"/>
          <a:ext cx="0" cy="0"/>
          <a:chOff x="0" y="0"/>
          <a:chExt cx="0" cy="0"/>
        </a:xfrm>
      </p:grpSpPr>
      <p:sp>
        <p:nvSpPr>
          <p:cNvPr id="2056" name="Shape 2056"/>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2057" name="Shape 2057"/>
          <p:cNvSpPr/>
          <p:nvPr/>
        </p:nvSpPr>
        <p:spPr>
          <a:xfrm>
            <a:off x="1017800" y="1241806"/>
            <a:ext cx="6940860" cy="1340523"/>
          </a:xfrm>
          <a:prstGeom prst="rect">
            <a:avLst/>
          </a:prstGeom>
        </p:spPr>
        <p:txBody>
          <a:bodyPr>
            <a:prstTxWarp prst="textPlain"/>
          </a:bodyPr>
          <a:lstStyle/>
          <a:p>
            <a:pPr lvl="0" algn="ctr"/>
            <a:r>
              <a:rPr b="1" i="0">
                <a:ln cap="flat" cmpd="sng" w="9525">
                  <a:solidFill>
                    <a:srgbClr val="000000"/>
                  </a:solidFill>
                  <a:prstDash val="solid"/>
                  <a:round/>
                  <a:headEnd len="med" w="med" type="none"/>
                  <a:tailEnd len="med" w="med" type="none"/>
                </a:ln>
                <a:solidFill>
                  <a:schemeClr val="lt2"/>
                </a:solidFill>
                <a:latin typeface="Arial"/>
              </a:rPr>
              <a:t>What Database do you need for your </a:t>
            </a:r>
            <a:br>
              <a:rPr b="1" i="0">
                <a:ln cap="flat" cmpd="sng" w="9525">
                  <a:solidFill>
                    <a:srgbClr val="000000"/>
                  </a:solidFill>
                  <a:prstDash val="solid"/>
                  <a:round/>
                  <a:headEnd len="med" w="med" type="none"/>
                  <a:tailEnd len="med" w="med" type="none"/>
                </a:ln>
                <a:solidFill>
                  <a:schemeClr val="lt2"/>
                </a:solidFill>
                <a:latin typeface="Arial"/>
              </a:rPr>
            </a:br>
            <a:r>
              <a:rPr b="1" i="0">
                <a:ln cap="flat" cmpd="sng" w="9525">
                  <a:solidFill>
                    <a:srgbClr val="000000"/>
                  </a:solidFill>
                  <a:prstDash val="solid"/>
                  <a:round/>
                  <a:headEnd len="med" w="med" type="none"/>
                  <a:tailEnd len="med" w="med" type="none"/>
                </a:ln>
                <a:solidFill>
                  <a:schemeClr val="lt2"/>
                </a:solidFill>
                <a:latin typeface="Arial"/>
              </a:rPr>
              <a:t>Business?</a:t>
            </a:r>
          </a:p>
        </p:txBody>
      </p:sp>
      <p:pic>
        <p:nvPicPr>
          <p:cNvPr id="2058" name="Shape 2058"/>
          <p:cNvPicPr preferRelativeResize="0"/>
          <p:nvPr/>
        </p:nvPicPr>
        <p:blipFill>
          <a:blip r:embed="rId3">
            <a:alphaModFix/>
          </a:blip>
          <a:stretch>
            <a:fillRect/>
          </a:stretch>
        </p:blipFill>
        <p:spPr>
          <a:xfrm>
            <a:off x="5564025" y="2840573"/>
            <a:ext cx="3188012" cy="1818927"/>
          </a:xfrm>
          <a:prstGeom prst="rect">
            <a:avLst/>
          </a:prstGeom>
          <a:noFill/>
          <a:ln>
            <a:noFill/>
          </a:ln>
        </p:spPr>
      </p:pic>
      <p:pic>
        <p:nvPicPr>
          <p:cNvPr id="2059" name="Shape 2059"/>
          <p:cNvPicPr preferRelativeResize="0"/>
          <p:nvPr/>
        </p:nvPicPr>
        <p:blipFill>
          <a:blip r:embed="rId4">
            <a:alphaModFix/>
          </a:blip>
          <a:stretch>
            <a:fillRect/>
          </a:stretch>
        </p:blipFill>
        <p:spPr>
          <a:xfrm>
            <a:off x="4072194" y="3144800"/>
            <a:ext cx="1491824" cy="936125"/>
          </a:xfrm>
          <a:prstGeom prst="rect">
            <a:avLst/>
          </a:prstGeom>
          <a:noFill/>
          <a:ln>
            <a:noFill/>
          </a:ln>
        </p:spPr>
      </p:pic>
      <p:sp>
        <p:nvSpPr>
          <p:cNvPr id="2060" name="Shape 2060"/>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4" name="Shape 2064"/>
        <p:cNvGrpSpPr/>
        <p:nvPr/>
      </p:nvGrpSpPr>
      <p:grpSpPr>
        <a:xfrm>
          <a:off x="0" y="0"/>
          <a:ext cx="0" cy="0"/>
          <a:chOff x="0" y="0"/>
          <a:chExt cx="0" cy="0"/>
        </a:xfrm>
      </p:grpSpPr>
      <p:sp>
        <p:nvSpPr>
          <p:cNvPr id="2065" name="Shape 2065"/>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2066" name="Shape 2066"/>
          <p:cNvPicPr preferRelativeResize="0"/>
          <p:nvPr/>
        </p:nvPicPr>
        <p:blipFill>
          <a:blip r:embed="rId3">
            <a:alphaModFix/>
          </a:blip>
          <a:stretch>
            <a:fillRect/>
          </a:stretch>
        </p:blipFill>
        <p:spPr>
          <a:xfrm>
            <a:off x="540450" y="599719"/>
            <a:ext cx="8010875" cy="4277424"/>
          </a:xfrm>
          <a:prstGeom prst="rect">
            <a:avLst/>
          </a:prstGeom>
          <a:noFill/>
          <a:ln>
            <a:noFill/>
          </a:ln>
        </p:spPr>
      </p:pic>
      <p:sp>
        <p:nvSpPr>
          <p:cNvPr id="2067" name="Shape 2067"/>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1" name="Shape 2071"/>
        <p:cNvGrpSpPr/>
        <p:nvPr/>
      </p:nvGrpSpPr>
      <p:grpSpPr>
        <a:xfrm>
          <a:off x="0" y="0"/>
          <a:ext cx="0" cy="0"/>
          <a:chOff x="0" y="0"/>
          <a:chExt cx="0" cy="0"/>
        </a:xfrm>
      </p:grpSpPr>
      <p:sp>
        <p:nvSpPr>
          <p:cNvPr id="2072" name="Shape 2072"/>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graphicFrame>
        <p:nvGraphicFramePr>
          <p:cNvPr id="2073" name="Shape 2073"/>
          <p:cNvGraphicFramePr/>
          <p:nvPr/>
        </p:nvGraphicFramePr>
        <p:xfrm>
          <a:off x="754625" y="1482325"/>
          <a:ext cx="3000000" cy="3000000"/>
        </p:xfrm>
        <a:graphic>
          <a:graphicData uri="http://schemas.openxmlformats.org/drawingml/2006/table">
            <a:tbl>
              <a:tblPr>
                <a:noFill/>
                <a:tableStyleId>{829A4302-AF57-4D70-B0CE-0EED007791B2}</a:tableStyleId>
              </a:tblPr>
              <a:tblGrid>
                <a:gridCol w="1437750"/>
                <a:gridCol w="1239400"/>
                <a:gridCol w="1239400"/>
                <a:gridCol w="1239400"/>
                <a:gridCol w="1239400"/>
                <a:gridCol w="1239400"/>
              </a:tblGrid>
              <a:tr h="492675">
                <a:tc>
                  <a:txBody>
                    <a:bodyPr>
                      <a:noAutofit/>
                    </a:bodyPr>
                    <a:lstStyle/>
                    <a:p>
                      <a:pPr lvl="0" rtl="0" algn="ctr">
                        <a:lnSpc>
                          <a:spcPct val="115000"/>
                        </a:lnSpc>
                        <a:spcBef>
                          <a:spcPts val="0"/>
                        </a:spcBef>
                        <a:buNone/>
                      </a:pPr>
                      <a:r>
                        <a:rPr b="1" lang="en" sz="1100">
                          <a:solidFill>
                            <a:srgbClr val="FFFFFF"/>
                          </a:solidFill>
                        </a:rPr>
                        <a:t>Requirement</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0000"/>
                    </a:solidFill>
                  </a:tcPr>
                </a:tc>
                <a:tc>
                  <a:txBody>
                    <a:bodyPr>
                      <a:noAutofit/>
                    </a:bodyPr>
                    <a:lstStyle/>
                    <a:p>
                      <a:pPr lvl="0" rtl="0" algn="ctr">
                        <a:lnSpc>
                          <a:spcPct val="115000"/>
                        </a:lnSpc>
                        <a:spcBef>
                          <a:spcPts val="0"/>
                        </a:spcBef>
                        <a:buNone/>
                      </a:pPr>
                      <a:r>
                        <a:rPr b="1" lang="en" sz="1100">
                          <a:solidFill>
                            <a:srgbClr val="FFFFFF"/>
                          </a:solidFill>
                        </a:rPr>
                        <a:t>RDBMS</a:t>
                      </a:r>
                      <a:br>
                        <a:rPr b="1" lang="en" sz="1100">
                          <a:solidFill>
                            <a:srgbClr val="FFFFFF"/>
                          </a:solidFill>
                        </a:rPr>
                      </a:br>
                      <a:r>
                        <a:rPr b="1" lang="en" sz="1100">
                          <a:solidFill>
                            <a:srgbClr val="FFFFFF"/>
                          </a:solidFill>
                        </a:rPr>
                        <a:t>(SQL Server)</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0000"/>
                    </a:solidFill>
                  </a:tcPr>
                </a:tc>
                <a:tc>
                  <a:txBody>
                    <a:bodyPr>
                      <a:noAutofit/>
                    </a:bodyPr>
                    <a:lstStyle/>
                    <a:p>
                      <a:pPr lvl="0" rtl="0" algn="ctr">
                        <a:lnSpc>
                          <a:spcPct val="115000"/>
                        </a:lnSpc>
                        <a:spcBef>
                          <a:spcPts val="0"/>
                        </a:spcBef>
                        <a:buNone/>
                      </a:pPr>
                      <a:r>
                        <a:rPr b="1" lang="en" sz="1100">
                          <a:solidFill>
                            <a:srgbClr val="FFFFFF"/>
                          </a:solidFill>
                        </a:rPr>
                        <a:t>Key/Value</a:t>
                      </a:r>
                    </a:p>
                    <a:p>
                      <a:pPr lvl="0" rtl="0" algn="ctr">
                        <a:lnSpc>
                          <a:spcPct val="115000"/>
                        </a:lnSpc>
                        <a:spcBef>
                          <a:spcPts val="0"/>
                        </a:spcBef>
                        <a:buNone/>
                      </a:pPr>
                      <a:r>
                        <a:rPr b="1" lang="en" sz="1100">
                          <a:solidFill>
                            <a:srgbClr val="FFFFFF"/>
                          </a:solidFill>
                        </a:rPr>
                        <a:t>(Riak)</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0000"/>
                    </a:solidFill>
                  </a:tcPr>
                </a:tc>
                <a:tc>
                  <a:txBody>
                    <a:bodyPr>
                      <a:noAutofit/>
                    </a:bodyPr>
                    <a:lstStyle/>
                    <a:p>
                      <a:pPr lvl="0" rtl="0" algn="ctr">
                        <a:lnSpc>
                          <a:spcPct val="115000"/>
                        </a:lnSpc>
                        <a:spcBef>
                          <a:spcPts val="0"/>
                        </a:spcBef>
                        <a:buNone/>
                      </a:pPr>
                      <a:r>
                        <a:rPr b="1" lang="en" sz="1100">
                          <a:solidFill>
                            <a:srgbClr val="FFFFFF"/>
                          </a:solidFill>
                        </a:rPr>
                        <a:t>Wide Column</a:t>
                      </a:r>
                    </a:p>
                    <a:p>
                      <a:pPr lvl="0" rtl="0" algn="ctr">
                        <a:lnSpc>
                          <a:spcPct val="115000"/>
                        </a:lnSpc>
                        <a:spcBef>
                          <a:spcPts val="0"/>
                        </a:spcBef>
                        <a:buNone/>
                      </a:pPr>
                      <a:r>
                        <a:rPr b="1" lang="en" sz="1100">
                          <a:solidFill>
                            <a:srgbClr val="FFFFFF"/>
                          </a:solidFill>
                        </a:rPr>
                        <a:t>(Cassandra)</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0000"/>
                    </a:solidFill>
                  </a:tcPr>
                </a:tc>
                <a:tc>
                  <a:txBody>
                    <a:bodyPr>
                      <a:noAutofit/>
                    </a:bodyPr>
                    <a:lstStyle/>
                    <a:p>
                      <a:pPr lvl="0" rtl="0" algn="ctr">
                        <a:lnSpc>
                          <a:spcPct val="115000"/>
                        </a:lnSpc>
                        <a:spcBef>
                          <a:spcPts val="0"/>
                        </a:spcBef>
                        <a:buNone/>
                      </a:pPr>
                      <a:r>
                        <a:rPr b="1" lang="en" sz="1100">
                          <a:solidFill>
                            <a:srgbClr val="FFFFFF"/>
                          </a:solidFill>
                        </a:rPr>
                        <a:t>Document</a:t>
                      </a:r>
                    </a:p>
                    <a:p>
                      <a:pPr lvl="0" rtl="0" algn="ctr">
                        <a:lnSpc>
                          <a:spcPct val="115000"/>
                        </a:lnSpc>
                        <a:spcBef>
                          <a:spcPts val="0"/>
                        </a:spcBef>
                        <a:buNone/>
                      </a:pPr>
                      <a:r>
                        <a:rPr b="1" lang="en" sz="1100">
                          <a:solidFill>
                            <a:srgbClr val="FFFFFF"/>
                          </a:solidFill>
                        </a:rPr>
                        <a:t>(MongoDB)</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0000"/>
                    </a:solidFill>
                  </a:tcPr>
                </a:tc>
                <a:tc>
                  <a:txBody>
                    <a:bodyPr>
                      <a:noAutofit/>
                    </a:bodyPr>
                    <a:lstStyle/>
                    <a:p>
                      <a:pPr lvl="0" rtl="0" algn="ctr">
                        <a:lnSpc>
                          <a:spcPct val="115000"/>
                        </a:lnSpc>
                        <a:spcBef>
                          <a:spcPts val="0"/>
                        </a:spcBef>
                        <a:buNone/>
                      </a:pPr>
                      <a:r>
                        <a:rPr b="1" lang="en" sz="1100">
                          <a:solidFill>
                            <a:srgbClr val="FFFFFF"/>
                          </a:solidFill>
                        </a:rPr>
                        <a:t>Graph</a:t>
                      </a:r>
                    </a:p>
                    <a:p>
                      <a:pPr lvl="0" rtl="0" algn="ctr">
                        <a:lnSpc>
                          <a:spcPct val="115000"/>
                        </a:lnSpc>
                        <a:spcBef>
                          <a:spcPts val="0"/>
                        </a:spcBef>
                        <a:buNone/>
                      </a:pPr>
                      <a:r>
                        <a:rPr b="1" lang="en" sz="1100">
                          <a:solidFill>
                            <a:srgbClr val="FFFFFF"/>
                          </a:solidFill>
                        </a:rPr>
                        <a:t>(Neo4j)</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0000"/>
                    </a:solidFill>
                  </a:tcPr>
                </a:tc>
              </a:tr>
              <a:tr h="315825">
                <a:tc>
                  <a:txBody>
                    <a:bodyPr>
                      <a:noAutofit/>
                    </a:bodyPr>
                    <a:lstStyle/>
                    <a:p>
                      <a:pPr lvl="0" rtl="0">
                        <a:lnSpc>
                          <a:spcPct val="115000"/>
                        </a:lnSpc>
                        <a:spcBef>
                          <a:spcPts val="0"/>
                        </a:spcBef>
                        <a:buNone/>
                      </a:pPr>
                      <a:r>
                        <a:rPr b="1" lang="en" sz="1000"/>
                        <a:t>Hierarchical</a:t>
                      </a:r>
                      <a:r>
                        <a:rPr b="1" lang="en" sz="1000"/>
                        <a:t> data</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tcPr>
                </a:tc>
                <a:tc>
                  <a:txBody>
                    <a:bodyPr>
                      <a:noAutofit/>
                    </a:bodyPr>
                    <a:lstStyle/>
                    <a:p>
                      <a:pPr lvl="0" rtl="0">
                        <a:lnSpc>
                          <a:spcPct val="115000"/>
                        </a:lnSpc>
                        <a:spcBef>
                          <a:spcPts val="0"/>
                        </a:spcBef>
                        <a:buNone/>
                      </a:pPr>
                      <a:r>
                        <a:rPr lang="en" sz="1000"/>
                        <a:t>Poor</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0000"/>
                    </a:solidFill>
                  </a:tcPr>
                </a:tc>
                <a:tc>
                  <a:txBody>
                    <a:bodyPr>
                      <a:noAutofit/>
                    </a:bodyPr>
                    <a:lstStyle/>
                    <a:p>
                      <a:pPr lvl="0" rtl="0">
                        <a:lnSpc>
                          <a:spcPct val="115000"/>
                        </a:lnSpc>
                        <a:spcBef>
                          <a:spcPts val="0"/>
                        </a:spcBef>
                        <a:buNone/>
                      </a:pPr>
                      <a:r>
                        <a:rPr lang="en" sz="1000"/>
                        <a:t>Poor</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0000"/>
                    </a:solidFill>
                  </a:tcPr>
                </a:tc>
                <a:tc>
                  <a:txBody>
                    <a:bodyPr>
                      <a:noAutofit/>
                    </a:bodyPr>
                    <a:lstStyle/>
                    <a:p>
                      <a:pPr lvl="0" rtl="0">
                        <a:lnSpc>
                          <a:spcPct val="115000"/>
                        </a:lnSpc>
                        <a:spcBef>
                          <a:spcPts val="0"/>
                        </a:spcBef>
                        <a:buNone/>
                      </a:pPr>
                      <a:r>
                        <a:rPr lang="en" sz="1000"/>
                        <a:t>Good</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FF00"/>
                    </a:solidFill>
                  </a:tcPr>
                </a:tc>
                <a:tc>
                  <a:txBody>
                    <a:bodyPr>
                      <a:noAutofit/>
                    </a:bodyPr>
                    <a:lstStyle/>
                    <a:p>
                      <a:pPr lvl="0" rtl="0">
                        <a:lnSpc>
                          <a:spcPct val="115000"/>
                        </a:lnSpc>
                        <a:spcBef>
                          <a:spcPts val="0"/>
                        </a:spcBef>
                        <a:buNone/>
                      </a:pPr>
                      <a:r>
                        <a:rPr lang="en" sz="1000"/>
                        <a:t>Good</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FF00"/>
                    </a:solidFill>
                  </a:tcPr>
                </a:tc>
                <a:tc>
                  <a:txBody>
                    <a:bodyPr>
                      <a:noAutofit/>
                    </a:bodyPr>
                    <a:lstStyle/>
                    <a:p>
                      <a:pPr lvl="0" rtl="0">
                        <a:lnSpc>
                          <a:spcPct val="115000"/>
                        </a:lnSpc>
                        <a:spcBef>
                          <a:spcPts val="0"/>
                        </a:spcBef>
                        <a:buNone/>
                      </a:pPr>
                      <a:r>
                        <a:rPr lang="en" sz="1000"/>
                        <a:t>Great</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FF00"/>
                    </a:solidFill>
                  </a:tcPr>
                </a:tc>
              </a:tr>
              <a:tr h="315825">
                <a:tc>
                  <a:txBody>
                    <a:bodyPr>
                      <a:noAutofit/>
                    </a:bodyPr>
                    <a:lstStyle/>
                    <a:p>
                      <a:pPr lvl="0" rtl="0">
                        <a:lnSpc>
                          <a:spcPct val="115000"/>
                        </a:lnSpc>
                        <a:spcBef>
                          <a:spcPts val="0"/>
                        </a:spcBef>
                        <a:buNone/>
                      </a:pPr>
                      <a:r>
                        <a:rPr b="1" lang="en" sz="1000"/>
                        <a:t>Dynamic schema</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tcPr>
                </a:tc>
                <a:tc>
                  <a:txBody>
                    <a:bodyPr>
                      <a:noAutofit/>
                    </a:bodyPr>
                    <a:lstStyle/>
                    <a:p>
                      <a:pPr lvl="0" rtl="0">
                        <a:lnSpc>
                          <a:spcPct val="115000"/>
                        </a:lnSpc>
                        <a:spcBef>
                          <a:spcPts val="0"/>
                        </a:spcBef>
                        <a:buNone/>
                      </a:pPr>
                      <a:r>
                        <a:rPr lang="en" sz="1000"/>
                        <a:t>Poor</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0000"/>
                    </a:solidFill>
                  </a:tcPr>
                </a:tc>
                <a:tc>
                  <a:txBody>
                    <a:bodyPr>
                      <a:noAutofit/>
                    </a:bodyPr>
                    <a:lstStyle/>
                    <a:p>
                      <a:pPr lvl="0" rtl="0">
                        <a:lnSpc>
                          <a:spcPct val="115000"/>
                        </a:lnSpc>
                        <a:spcBef>
                          <a:spcPts val="0"/>
                        </a:spcBef>
                        <a:buNone/>
                      </a:pPr>
                      <a:r>
                        <a:rPr lang="en" sz="1000"/>
                        <a:t>Poor</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0000"/>
                    </a:solidFill>
                  </a:tcPr>
                </a:tc>
                <a:tc>
                  <a:txBody>
                    <a:bodyPr>
                      <a:noAutofit/>
                    </a:bodyPr>
                    <a:lstStyle/>
                    <a:p>
                      <a:pPr lvl="0" rtl="0">
                        <a:lnSpc>
                          <a:spcPct val="115000"/>
                        </a:lnSpc>
                        <a:spcBef>
                          <a:spcPts val="0"/>
                        </a:spcBef>
                        <a:buNone/>
                      </a:pPr>
                      <a:r>
                        <a:rPr lang="en" sz="1000"/>
                        <a:t>Poor</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0000"/>
                    </a:solidFill>
                  </a:tcPr>
                </a:tc>
                <a:tc>
                  <a:txBody>
                    <a:bodyPr>
                      <a:noAutofit/>
                    </a:bodyPr>
                    <a:lstStyle/>
                    <a:p>
                      <a:pPr lvl="0" rtl="0">
                        <a:lnSpc>
                          <a:spcPct val="115000"/>
                        </a:lnSpc>
                        <a:spcBef>
                          <a:spcPts val="0"/>
                        </a:spcBef>
                        <a:buNone/>
                      </a:pPr>
                      <a:r>
                        <a:rPr lang="en" sz="1000"/>
                        <a:t>Great</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FF00"/>
                    </a:solidFill>
                  </a:tcPr>
                </a:tc>
                <a:tc>
                  <a:txBody>
                    <a:bodyPr>
                      <a:noAutofit/>
                    </a:bodyPr>
                    <a:lstStyle/>
                    <a:p>
                      <a:pPr lvl="0" rtl="0">
                        <a:lnSpc>
                          <a:spcPct val="115000"/>
                        </a:lnSpc>
                        <a:spcBef>
                          <a:spcPts val="0"/>
                        </a:spcBef>
                        <a:buNone/>
                      </a:pPr>
                      <a:r>
                        <a:rPr lang="en" sz="1000"/>
                        <a:t>Good</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FF00"/>
                    </a:solidFill>
                  </a:tcPr>
                </a:tc>
              </a:tr>
              <a:tr h="315825">
                <a:tc>
                  <a:txBody>
                    <a:bodyPr>
                      <a:noAutofit/>
                    </a:bodyPr>
                    <a:lstStyle/>
                    <a:p>
                      <a:pPr lvl="0" rtl="0">
                        <a:lnSpc>
                          <a:spcPct val="115000"/>
                        </a:lnSpc>
                        <a:spcBef>
                          <a:spcPts val="0"/>
                        </a:spcBef>
                        <a:buNone/>
                      </a:pPr>
                      <a:r>
                        <a:rPr b="1" lang="en" sz="1000"/>
                        <a:t>Software Cost</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tcPr>
                </a:tc>
                <a:tc>
                  <a:txBody>
                    <a:bodyPr>
                      <a:noAutofit/>
                    </a:bodyPr>
                    <a:lstStyle/>
                    <a:p>
                      <a:pPr lvl="0" rtl="0">
                        <a:lnSpc>
                          <a:spcPct val="115000"/>
                        </a:lnSpc>
                        <a:spcBef>
                          <a:spcPts val="0"/>
                        </a:spcBef>
                        <a:buNone/>
                      </a:pPr>
                      <a:r>
                        <a:rPr lang="en" sz="1000"/>
                        <a:t>Poor</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0000"/>
                    </a:solidFill>
                  </a:tcPr>
                </a:tc>
                <a:tc>
                  <a:txBody>
                    <a:bodyPr>
                      <a:noAutofit/>
                    </a:bodyPr>
                    <a:lstStyle/>
                    <a:p>
                      <a:pPr lvl="0" rtl="0">
                        <a:lnSpc>
                          <a:spcPct val="115000"/>
                        </a:lnSpc>
                        <a:spcBef>
                          <a:spcPts val="0"/>
                        </a:spcBef>
                        <a:buNone/>
                      </a:pPr>
                      <a:r>
                        <a:rPr lang="en" sz="1000"/>
                        <a:t>Great</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FF00"/>
                    </a:solidFill>
                  </a:tcPr>
                </a:tc>
                <a:tc>
                  <a:txBody>
                    <a:bodyPr>
                      <a:noAutofit/>
                    </a:bodyPr>
                    <a:lstStyle/>
                    <a:p>
                      <a:pPr lvl="0" rtl="0">
                        <a:lnSpc>
                          <a:spcPct val="115000"/>
                        </a:lnSpc>
                        <a:spcBef>
                          <a:spcPts val="0"/>
                        </a:spcBef>
                        <a:buNone/>
                      </a:pPr>
                      <a:r>
                        <a:rPr lang="en" sz="1000"/>
                        <a:t>Great</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FF00"/>
                    </a:solidFill>
                  </a:tcPr>
                </a:tc>
                <a:tc>
                  <a:txBody>
                    <a:bodyPr>
                      <a:noAutofit/>
                    </a:bodyPr>
                    <a:lstStyle/>
                    <a:p>
                      <a:pPr lvl="0" rtl="0">
                        <a:lnSpc>
                          <a:spcPct val="115000"/>
                        </a:lnSpc>
                        <a:spcBef>
                          <a:spcPts val="0"/>
                        </a:spcBef>
                        <a:buNone/>
                      </a:pPr>
                      <a:r>
                        <a:rPr lang="en" sz="1000"/>
                        <a:t>Great</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FF00"/>
                    </a:solidFill>
                  </a:tcPr>
                </a:tc>
                <a:tc>
                  <a:txBody>
                    <a:bodyPr>
                      <a:noAutofit/>
                    </a:bodyPr>
                    <a:lstStyle/>
                    <a:p>
                      <a:pPr lvl="0" rtl="0">
                        <a:lnSpc>
                          <a:spcPct val="115000"/>
                        </a:lnSpc>
                        <a:spcBef>
                          <a:spcPts val="0"/>
                        </a:spcBef>
                        <a:buNone/>
                      </a:pPr>
                      <a:r>
                        <a:rPr lang="en" sz="1000"/>
                        <a:t>Great</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FF00"/>
                    </a:solidFill>
                  </a:tcPr>
                </a:tc>
              </a:tr>
              <a:tr h="315825">
                <a:tc>
                  <a:txBody>
                    <a:bodyPr>
                      <a:noAutofit/>
                    </a:bodyPr>
                    <a:lstStyle/>
                    <a:p>
                      <a:pPr lvl="0" rtl="0">
                        <a:lnSpc>
                          <a:spcPct val="115000"/>
                        </a:lnSpc>
                        <a:spcBef>
                          <a:spcPts val="0"/>
                        </a:spcBef>
                        <a:buNone/>
                      </a:pPr>
                      <a:r>
                        <a:rPr b="1" lang="en" sz="1000"/>
                        <a:t>Scale</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tcPr>
                </a:tc>
                <a:tc>
                  <a:txBody>
                    <a:bodyPr>
                      <a:noAutofit/>
                    </a:bodyPr>
                    <a:lstStyle/>
                    <a:p>
                      <a:pPr lvl="0" rtl="0">
                        <a:lnSpc>
                          <a:spcPct val="115000"/>
                        </a:lnSpc>
                        <a:spcBef>
                          <a:spcPts val="0"/>
                        </a:spcBef>
                        <a:buNone/>
                      </a:pPr>
                      <a:r>
                        <a:rPr lang="en" sz="1000"/>
                        <a:t>Poor</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0000"/>
                    </a:solidFill>
                  </a:tcPr>
                </a:tc>
                <a:tc>
                  <a:txBody>
                    <a:bodyPr>
                      <a:noAutofit/>
                    </a:bodyPr>
                    <a:lstStyle/>
                    <a:p>
                      <a:pPr lvl="0" rtl="0">
                        <a:lnSpc>
                          <a:spcPct val="115000"/>
                        </a:lnSpc>
                        <a:spcBef>
                          <a:spcPts val="0"/>
                        </a:spcBef>
                        <a:buNone/>
                      </a:pPr>
                      <a:r>
                        <a:rPr lang="en" sz="1000"/>
                        <a:t>Great</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FF00"/>
                    </a:solidFill>
                  </a:tcPr>
                </a:tc>
                <a:tc>
                  <a:txBody>
                    <a:bodyPr>
                      <a:noAutofit/>
                    </a:bodyPr>
                    <a:lstStyle/>
                    <a:p>
                      <a:pPr lvl="0" rtl="0">
                        <a:lnSpc>
                          <a:spcPct val="115000"/>
                        </a:lnSpc>
                        <a:spcBef>
                          <a:spcPts val="0"/>
                        </a:spcBef>
                        <a:buNone/>
                      </a:pPr>
                      <a:r>
                        <a:rPr lang="en" sz="1000"/>
                        <a:t>Great</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FF00"/>
                    </a:solidFill>
                  </a:tcPr>
                </a:tc>
                <a:tc>
                  <a:txBody>
                    <a:bodyPr>
                      <a:noAutofit/>
                    </a:bodyPr>
                    <a:lstStyle/>
                    <a:p>
                      <a:pPr lvl="0" rtl="0">
                        <a:lnSpc>
                          <a:spcPct val="115000"/>
                        </a:lnSpc>
                        <a:spcBef>
                          <a:spcPts val="0"/>
                        </a:spcBef>
                        <a:buNone/>
                      </a:pPr>
                      <a:r>
                        <a:rPr lang="en" sz="1000"/>
                        <a:t>Great</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FF00"/>
                    </a:solidFill>
                  </a:tcPr>
                </a:tc>
                <a:tc>
                  <a:txBody>
                    <a:bodyPr>
                      <a:noAutofit/>
                    </a:bodyPr>
                    <a:lstStyle/>
                    <a:p>
                      <a:pPr lvl="0" rtl="0">
                        <a:lnSpc>
                          <a:spcPct val="115000"/>
                        </a:lnSpc>
                        <a:spcBef>
                          <a:spcPts val="0"/>
                        </a:spcBef>
                        <a:buNone/>
                      </a:pPr>
                      <a:r>
                        <a:rPr lang="en" sz="1000"/>
                        <a:t>Poor</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0000"/>
                    </a:solidFill>
                  </a:tcPr>
                </a:tc>
              </a:tr>
              <a:tr h="357050">
                <a:tc>
                  <a:txBody>
                    <a:bodyPr>
                      <a:noAutofit/>
                    </a:bodyPr>
                    <a:lstStyle/>
                    <a:p>
                      <a:pPr lvl="0" rtl="0">
                        <a:lnSpc>
                          <a:spcPct val="115000"/>
                        </a:lnSpc>
                        <a:spcBef>
                          <a:spcPts val="0"/>
                        </a:spcBef>
                        <a:buNone/>
                      </a:pPr>
                      <a:r>
                        <a:rPr b="1" lang="en" sz="1000"/>
                        <a:t>Data Consistency</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tcPr>
                </a:tc>
                <a:tc>
                  <a:txBody>
                    <a:bodyPr>
                      <a:noAutofit/>
                    </a:bodyPr>
                    <a:lstStyle/>
                    <a:p>
                      <a:pPr lvl="0" rtl="0">
                        <a:lnSpc>
                          <a:spcPct val="115000"/>
                        </a:lnSpc>
                        <a:spcBef>
                          <a:spcPts val="0"/>
                        </a:spcBef>
                        <a:buNone/>
                      </a:pPr>
                      <a:r>
                        <a:rPr lang="en" sz="1000"/>
                        <a:t>Great</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FF00"/>
                    </a:solidFill>
                  </a:tcPr>
                </a:tc>
                <a:tc>
                  <a:txBody>
                    <a:bodyPr>
                      <a:noAutofit/>
                    </a:bodyPr>
                    <a:lstStyle/>
                    <a:p>
                      <a:pPr lvl="0" rtl="0">
                        <a:lnSpc>
                          <a:spcPct val="115000"/>
                        </a:lnSpc>
                        <a:spcBef>
                          <a:spcPts val="0"/>
                        </a:spcBef>
                        <a:buNone/>
                      </a:pPr>
                      <a:r>
                        <a:rPr lang="en" sz="1000"/>
                        <a:t>Poor</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0000"/>
                    </a:solidFill>
                  </a:tcPr>
                </a:tc>
                <a:tc>
                  <a:txBody>
                    <a:bodyPr>
                      <a:noAutofit/>
                    </a:bodyPr>
                    <a:lstStyle/>
                    <a:p>
                      <a:pPr lvl="0" rtl="0">
                        <a:lnSpc>
                          <a:spcPct val="115000"/>
                        </a:lnSpc>
                        <a:spcBef>
                          <a:spcPts val="0"/>
                        </a:spcBef>
                        <a:buNone/>
                      </a:pPr>
                      <a:r>
                        <a:rPr lang="en" sz="1000"/>
                        <a:t>Poor</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0000"/>
                    </a:solidFill>
                  </a:tcPr>
                </a:tc>
                <a:tc>
                  <a:txBody>
                    <a:bodyPr>
                      <a:noAutofit/>
                    </a:bodyPr>
                    <a:lstStyle/>
                    <a:p>
                      <a:pPr lvl="0" rtl="0">
                        <a:lnSpc>
                          <a:spcPct val="115000"/>
                        </a:lnSpc>
                        <a:spcBef>
                          <a:spcPts val="0"/>
                        </a:spcBef>
                        <a:buNone/>
                      </a:pPr>
                      <a:r>
                        <a:rPr lang="en" sz="1000"/>
                        <a:t>Great</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FF00"/>
                    </a:solidFill>
                  </a:tcPr>
                </a:tc>
                <a:tc>
                  <a:txBody>
                    <a:bodyPr>
                      <a:noAutofit/>
                    </a:bodyPr>
                    <a:lstStyle/>
                    <a:p>
                      <a:pPr lvl="0" rtl="0">
                        <a:lnSpc>
                          <a:spcPct val="115000"/>
                        </a:lnSpc>
                        <a:spcBef>
                          <a:spcPts val="0"/>
                        </a:spcBef>
                        <a:buNone/>
                      </a:pPr>
                      <a:r>
                        <a:rPr lang="en" sz="1000"/>
                        <a:t>Great</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FF00"/>
                    </a:solidFill>
                  </a:tcPr>
                </a:tc>
              </a:tr>
              <a:tr h="315825">
                <a:tc>
                  <a:txBody>
                    <a:bodyPr>
                      <a:noAutofit/>
                    </a:bodyPr>
                    <a:lstStyle/>
                    <a:p>
                      <a:pPr lvl="0" rtl="0">
                        <a:lnSpc>
                          <a:spcPct val="115000"/>
                        </a:lnSpc>
                        <a:spcBef>
                          <a:spcPts val="0"/>
                        </a:spcBef>
                        <a:buNone/>
                      </a:pPr>
                      <a:r>
                        <a:rPr b="1" lang="en" sz="1000"/>
                        <a:t>Availability</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tcPr>
                </a:tc>
                <a:tc>
                  <a:txBody>
                    <a:bodyPr>
                      <a:noAutofit/>
                    </a:bodyPr>
                    <a:lstStyle/>
                    <a:p>
                      <a:pPr lvl="0" rtl="0">
                        <a:lnSpc>
                          <a:spcPct val="115000"/>
                        </a:lnSpc>
                        <a:spcBef>
                          <a:spcPts val="0"/>
                        </a:spcBef>
                        <a:buNone/>
                      </a:pPr>
                      <a:r>
                        <a:rPr lang="en" sz="1000"/>
                        <a:t>Poor</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0000"/>
                    </a:solidFill>
                  </a:tcPr>
                </a:tc>
                <a:tc>
                  <a:txBody>
                    <a:bodyPr>
                      <a:noAutofit/>
                    </a:bodyPr>
                    <a:lstStyle/>
                    <a:p>
                      <a:pPr lvl="0" rtl="0">
                        <a:lnSpc>
                          <a:spcPct val="115000"/>
                        </a:lnSpc>
                        <a:spcBef>
                          <a:spcPts val="0"/>
                        </a:spcBef>
                        <a:buNone/>
                      </a:pPr>
                      <a:r>
                        <a:rPr lang="en" sz="1000"/>
                        <a:t>Great</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FF00"/>
                    </a:solidFill>
                  </a:tcPr>
                </a:tc>
                <a:tc>
                  <a:txBody>
                    <a:bodyPr>
                      <a:noAutofit/>
                    </a:bodyPr>
                    <a:lstStyle/>
                    <a:p>
                      <a:pPr lvl="0" rtl="0">
                        <a:lnSpc>
                          <a:spcPct val="115000"/>
                        </a:lnSpc>
                        <a:spcBef>
                          <a:spcPts val="0"/>
                        </a:spcBef>
                        <a:buNone/>
                      </a:pPr>
                      <a:r>
                        <a:rPr lang="en" sz="1000"/>
                        <a:t>Great</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FF00"/>
                    </a:solidFill>
                  </a:tcPr>
                </a:tc>
                <a:tc>
                  <a:txBody>
                    <a:bodyPr>
                      <a:noAutofit/>
                    </a:bodyPr>
                    <a:lstStyle/>
                    <a:p>
                      <a:pPr lvl="0" rtl="0">
                        <a:lnSpc>
                          <a:spcPct val="115000"/>
                        </a:lnSpc>
                        <a:spcBef>
                          <a:spcPts val="0"/>
                        </a:spcBef>
                        <a:buNone/>
                      </a:pPr>
                      <a:r>
                        <a:rPr lang="en" sz="1000"/>
                        <a:t>Good</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FF00"/>
                    </a:solidFill>
                  </a:tcPr>
                </a:tc>
                <a:tc>
                  <a:txBody>
                    <a:bodyPr>
                      <a:noAutofit/>
                    </a:bodyPr>
                    <a:lstStyle/>
                    <a:p>
                      <a:pPr lvl="0" rtl="0">
                        <a:lnSpc>
                          <a:spcPct val="115000"/>
                        </a:lnSpc>
                        <a:spcBef>
                          <a:spcPts val="0"/>
                        </a:spcBef>
                        <a:buNone/>
                      </a:pPr>
                      <a:r>
                        <a:rPr lang="en" sz="1000"/>
                        <a:t>Good</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FF00"/>
                    </a:solidFill>
                  </a:tcPr>
                </a:tc>
              </a:tr>
              <a:tr h="315650">
                <a:tc>
                  <a:txBody>
                    <a:bodyPr>
                      <a:noAutofit/>
                    </a:bodyPr>
                    <a:lstStyle/>
                    <a:p>
                      <a:pPr lvl="0" rtl="0">
                        <a:lnSpc>
                          <a:spcPct val="115000"/>
                        </a:lnSpc>
                        <a:spcBef>
                          <a:spcPts val="0"/>
                        </a:spcBef>
                        <a:buNone/>
                      </a:pPr>
                      <a:r>
                        <a:rPr b="1" lang="en" sz="1000"/>
                        <a:t>Rich querying</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tcPr>
                </a:tc>
                <a:tc>
                  <a:txBody>
                    <a:bodyPr>
                      <a:noAutofit/>
                    </a:bodyPr>
                    <a:lstStyle/>
                    <a:p>
                      <a:pPr lvl="0" rtl="0">
                        <a:lnSpc>
                          <a:spcPct val="115000"/>
                        </a:lnSpc>
                        <a:spcBef>
                          <a:spcPts val="0"/>
                        </a:spcBef>
                        <a:buNone/>
                      </a:pPr>
                      <a:r>
                        <a:rPr lang="en" sz="1000"/>
                        <a:t>Great</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FF00"/>
                    </a:solidFill>
                  </a:tcPr>
                </a:tc>
                <a:tc>
                  <a:txBody>
                    <a:bodyPr>
                      <a:noAutofit/>
                    </a:bodyPr>
                    <a:lstStyle/>
                    <a:p>
                      <a:pPr lvl="0" rtl="0">
                        <a:lnSpc>
                          <a:spcPct val="115000"/>
                        </a:lnSpc>
                        <a:spcBef>
                          <a:spcPts val="0"/>
                        </a:spcBef>
                        <a:buNone/>
                      </a:pPr>
                      <a:r>
                        <a:rPr lang="en" sz="1000"/>
                        <a:t>Poor</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0000"/>
                    </a:solidFill>
                  </a:tcPr>
                </a:tc>
                <a:tc>
                  <a:txBody>
                    <a:bodyPr>
                      <a:noAutofit/>
                    </a:bodyPr>
                    <a:lstStyle/>
                    <a:p>
                      <a:pPr lvl="0" rtl="0">
                        <a:lnSpc>
                          <a:spcPct val="115000"/>
                        </a:lnSpc>
                        <a:spcBef>
                          <a:spcPts val="0"/>
                        </a:spcBef>
                        <a:buNone/>
                      </a:pPr>
                      <a:r>
                        <a:rPr lang="en" sz="1000"/>
                        <a:t>Poor</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0000"/>
                    </a:solidFill>
                  </a:tcPr>
                </a:tc>
                <a:tc>
                  <a:txBody>
                    <a:bodyPr>
                      <a:noAutofit/>
                    </a:bodyPr>
                    <a:lstStyle/>
                    <a:p>
                      <a:pPr lvl="0" rtl="0">
                        <a:lnSpc>
                          <a:spcPct val="115000"/>
                        </a:lnSpc>
                        <a:spcBef>
                          <a:spcPts val="0"/>
                        </a:spcBef>
                        <a:buNone/>
                      </a:pPr>
                      <a:r>
                        <a:rPr lang="en" sz="1000"/>
                        <a:t>Good</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FF00"/>
                    </a:solidFill>
                  </a:tcPr>
                </a:tc>
                <a:tc>
                  <a:txBody>
                    <a:bodyPr>
                      <a:noAutofit/>
                    </a:bodyPr>
                    <a:lstStyle/>
                    <a:p>
                      <a:pPr lvl="0" rtl="0">
                        <a:lnSpc>
                          <a:spcPct val="115000"/>
                        </a:lnSpc>
                        <a:spcBef>
                          <a:spcPts val="0"/>
                        </a:spcBef>
                        <a:buNone/>
                      </a:pPr>
                      <a:r>
                        <a:rPr lang="en" sz="1000">
                          <a:solidFill>
                            <a:schemeClr val="dk1"/>
                          </a:solidFill>
                        </a:rPr>
                        <a:t>Good</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FF00"/>
                    </a:solidFill>
                  </a:tcPr>
                </a:tc>
              </a:tr>
              <a:tr h="351800">
                <a:tc>
                  <a:txBody>
                    <a:bodyPr>
                      <a:noAutofit/>
                    </a:bodyPr>
                    <a:lstStyle/>
                    <a:p>
                      <a:pPr lvl="0" rtl="0">
                        <a:lnSpc>
                          <a:spcPct val="115000"/>
                        </a:lnSpc>
                        <a:spcBef>
                          <a:spcPts val="0"/>
                        </a:spcBef>
                        <a:buNone/>
                      </a:pPr>
                      <a:r>
                        <a:rPr b="1" lang="en" sz="1000"/>
                        <a:t>Ease of use</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tcPr>
                </a:tc>
                <a:tc>
                  <a:txBody>
                    <a:bodyPr>
                      <a:noAutofit/>
                    </a:bodyPr>
                    <a:lstStyle/>
                    <a:p>
                      <a:pPr lvl="0" rtl="0">
                        <a:lnSpc>
                          <a:spcPct val="115000"/>
                        </a:lnSpc>
                        <a:spcBef>
                          <a:spcPts val="0"/>
                        </a:spcBef>
                        <a:buNone/>
                      </a:pPr>
                      <a:r>
                        <a:rPr lang="en" sz="1000"/>
                        <a:t>Great</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FF00"/>
                    </a:solidFill>
                  </a:tcPr>
                </a:tc>
                <a:tc>
                  <a:txBody>
                    <a:bodyPr>
                      <a:noAutofit/>
                    </a:bodyPr>
                    <a:lstStyle/>
                    <a:p>
                      <a:pPr lvl="0" rtl="0">
                        <a:lnSpc>
                          <a:spcPct val="115000"/>
                        </a:lnSpc>
                        <a:spcBef>
                          <a:spcPts val="0"/>
                        </a:spcBef>
                        <a:buNone/>
                      </a:pPr>
                      <a:r>
                        <a:rPr lang="en" sz="1000"/>
                        <a:t>Good</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FF00"/>
                    </a:solidFill>
                  </a:tcPr>
                </a:tc>
                <a:tc>
                  <a:txBody>
                    <a:bodyPr>
                      <a:noAutofit/>
                    </a:bodyPr>
                    <a:lstStyle/>
                    <a:p>
                      <a:pPr lvl="0" rtl="0">
                        <a:lnSpc>
                          <a:spcPct val="115000"/>
                        </a:lnSpc>
                        <a:spcBef>
                          <a:spcPts val="0"/>
                        </a:spcBef>
                        <a:buNone/>
                      </a:pPr>
                      <a:r>
                        <a:rPr lang="en" sz="1000"/>
                        <a:t>Good</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FF00"/>
                    </a:solidFill>
                  </a:tcPr>
                </a:tc>
                <a:tc>
                  <a:txBody>
                    <a:bodyPr>
                      <a:noAutofit/>
                    </a:bodyPr>
                    <a:lstStyle/>
                    <a:p>
                      <a:pPr lvl="0" rtl="0">
                        <a:lnSpc>
                          <a:spcPct val="115000"/>
                        </a:lnSpc>
                        <a:spcBef>
                          <a:spcPts val="0"/>
                        </a:spcBef>
                        <a:buNone/>
                      </a:pPr>
                      <a:r>
                        <a:rPr lang="en" sz="1000"/>
                        <a:t>Great</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00FF00"/>
                    </a:solidFill>
                  </a:tcPr>
                </a:tc>
                <a:tc>
                  <a:txBody>
                    <a:bodyPr>
                      <a:noAutofit/>
                    </a:bodyPr>
                    <a:lstStyle/>
                    <a:p>
                      <a:pPr lvl="0" rtl="0">
                        <a:lnSpc>
                          <a:spcPct val="115000"/>
                        </a:lnSpc>
                        <a:spcBef>
                          <a:spcPts val="0"/>
                        </a:spcBef>
                        <a:buNone/>
                      </a:pPr>
                      <a:r>
                        <a:rPr lang="en" sz="1000">
                          <a:solidFill>
                            <a:schemeClr val="dk1"/>
                          </a:solidFill>
                        </a:rPr>
                        <a:t>Good</a:t>
                      </a:r>
                    </a:p>
                  </a:txBody>
                  <a:tcPr marT="19050" marB="19050" marR="28575" marL="28575" anchor="b">
                    <a:lnL cap="flat" cmpd="sng" w="9525">
                      <a:solidFill>
                        <a:schemeClr val="dk2"/>
                      </a:solidFill>
                      <a:prstDash val="solid"/>
                      <a:round/>
                      <a:headEnd len="med" w="med" type="none"/>
                      <a:tailEnd len="med" w="med" type="none"/>
                    </a:lnL>
                    <a:lnR cap="flat" cmpd="sng" w="9525">
                      <a:solidFill>
                        <a:schemeClr val="dk2"/>
                      </a:solidFill>
                      <a:prstDash val="solid"/>
                      <a:round/>
                      <a:headEnd len="med" w="med" type="none"/>
                      <a:tailEnd len="med" w="med" type="none"/>
                    </a:lnR>
                    <a:lnT cap="flat" cmpd="sng" w="9525">
                      <a:solidFill>
                        <a:schemeClr val="dk2"/>
                      </a:solidFill>
                      <a:prstDash val="solid"/>
                      <a:round/>
                      <a:headEnd len="med" w="med" type="none"/>
                      <a:tailEnd len="med" w="med" type="none"/>
                    </a:lnT>
                    <a:lnB cap="flat" cmpd="sng" w="9525">
                      <a:solidFill>
                        <a:schemeClr val="dk2"/>
                      </a:solidFill>
                      <a:prstDash val="solid"/>
                      <a:round/>
                      <a:headEnd len="med" w="med" type="none"/>
                      <a:tailEnd len="med" w="med" type="none"/>
                    </a:lnB>
                    <a:solidFill>
                      <a:srgbClr val="FFFF00"/>
                    </a:solidFill>
                  </a:tcPr>
                </a:tc>
              </a:tr>
            </a:tbl>
          </a:graphicData>
        </a:graphic>
      </p:graphicFrame>
      <p:sp>
        <p:nvSpPr>
          <p:cNvPr id="2074" name="Shape 2074"/>
          <p:cNvSpPr txBox="1"/>
          <p:nvPr/>
        </p:nvSpPr>
        <p:spPr>
          <a:xfrm>
            <a:off x="754625" y="769050"/>
            <a:ext cx="7606200" cy="474000"/>
          </a:xfrm>
          <a:prstGeom prst="rect">
            <a:avLst/>
          </a:prstGeom>
          <a:noFill/>
          <a:ln>
            <a:noFill/>
          </a:ln>
        </p:spPr>
        <p:txBody>
          <a:bodyPr anchorCtr="0" anchor="t" bIns="91425" lIns="91425" rIns="91425" wrap="square" tIns="91425">
            <a:noAutofit/>
          </a:bodyPr>
          <a:lstStyle/>
          <a:p>
            <a:pPr lvl="0" algn="ctr">
              <a:spcBef>
                <a:spcPts val="0"/>
              </a:spcBef>
              <a:buNone/>
            </a:pPr>
            <a:r>
              <a:rPr b="1" lang="en" sz="2400">
                <a:solidFill>
                  <a:schemeClr val="dk1"/>
                </a:solidFill>
              </a:rPr>
              <a:t>NoSQL </a:t>
            </a:r>
            <a:r>
              <a:rPr b="1" lang="en" sz="2400">
                <a:solidFill>
                  <a:schemeClr val="dk1"/>
                </a:solidFill>
              </a:rPr>
              <a:t>Databases Requirement </a:t>
            </a:r>
            <a:r>
              <a:rPr b="1" lang="en" sz="2400">
                <a:solidFill>
                  <a:schemeClr val="dk1"/>
                </a:solidFill>
              </a:rPr>
              <a:t>Comparisons</a:t>
            </a:r>
          </a:p>
        </p:txBody>
      </p:sp>
      <p:sp>
        <p:nvSpPr>
          <p:cNvPr id="2075" name="Shape 207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9" name="Shape 2079"/>
        <p:cNvGrpSpPr/>
        <p:nvPr/>
      </p:nvGrpSpPr>
      <p:grpSpPr>
        <a:xfrm>
          <a:off x="0" y="0"/>
          <a:ext cx="0" cy="0"/>
          <a:chOff x="0" y="0"/>
          <a:chExt cx="0" cy="0"/>
        </a:xfrm>
      </p:grpSpPr>
      <p:sp>
        <p:nvSpPr>
          <p:cNvPr id="2080" name="Shape 2080"/>
          <p:cNvSpPr txBox="1"/>
          <p:nvPr>
            <p:ph idx="1" type="body"/>
          </p:nvPr>
        </p:nvSpPr>
        <p:spPr>
          <a:xfrm>
            <a:off x="579360" y="1200150"/>
            <a:ext cx="8024100" cy="785100"/>
          </a:xfrm>
          <a:prstGeom prst="rect">
            <a:avLst/>
          </a:prstGeom>
        </p:spPr>
        <p:txBody>
          <a:bodyPr anchorCtr="0" anchor="t" bIns="91425" lIns="91425" rIns="91425" wrap="square" tIns="91425">
            <a:noAutofit/>
          </a:bodyPr>
          <a:lstStyle/>
          <a:p>
            <a:pPr indent="-317500" lvl="0" marL="457200">
              <a:spcBef>
                <a:spcPts val="0"/>
              </a:spcBef>
              <a:spcAft>
                <a:spcPts val="0"/>
              </a:spcAft>
              <a:buSzPct val="100000"/>
            </a:pPr>
            <a:r>
              <a:rPr lang="en" sz="1400"/>
              <a:t>Sometimes a relational store is the right choice, sometimes a NoSQL store is the right choice.</a:t>
            </a:r>
          </a:p>
          <a:p>
            <a:pPr indent="-317500" lvl="0" marL="457200" rtl="0">
              <a:spcBef>
                <a:spcPts val="0"/>
              </a:spcBef>
              <a:buSzPct val="100000"/>
            </a:pPr>
            <a:r>
              <a:rPr lang="en" sz="1400"/>
              <a:t>Sometimes you need more than one store: Use the right tool for the right job.</a:t>
            </a:r>
          </a:p>
        </p:txBody>
      </p:sp>
      <p:sp>
        <p:nvSpPr>
          <p:cNvPr id="2081" name="Shape 2081"/>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a:t>Polyglot Persistence</a:t>
            </a:r>
          </a:p>
        </p:txBody>
      </p:sp>
      <p:sp>
        <p:nvSpPr>
          <p:cNvPr id="2082" name="Shape 2082"/>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2083" name="Shape 2083"/>
          <p:cNvPicPr preferRelativeResize="0"/>
          <p:nvPr/>
        </p:nvPicPr>
        <p:blipFill>
          <a:blip r:embed="rId3">
            <a:alphaModFix/>
          </a:blip>
          <a:stretch>
            <a:fillRect/>
          </a:stretch>
        </p:blipFill>
        <p:spPr>
          <a:xfrm>
            <a:off x="152400" y="1928825"/>
            <a:ext cx="8839199" cy="2903800"/>
          </a:xfrm>
          <a:prstGeom prst="rect">
            <a:avLst/>
          </a:prstGeom>
          <a:noFill/>
          <a:ln>
            <a:noFill/>
          </a:ln>
        </p:spPr>
      </p:pic>
      <p:sp>
        <p:nvSpPr>
          <p:cNvPr id="2084" name="Shape 2084"/>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8" name="Shape 2088"/>
        <p:cNvGrpSpPr/>
        <p:nvPr/>
      </p:nvGrpSpPr>
      <p:grpSpPr>
        <a:xfrm>
          <a:off x="0" y="0"/>
          <a:ext cx="0" cy="0"/>
          <a:chOff x="0" y="0"/>
          <a:chExt cx="0" cy="0"/>
        </a:xfrm>
      </p:grpSpPr>
      <p:sp>
        <p:nvSpPr>
          <p:cNvPr id="2089" name="Shape 2089"/>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2090" name="Shape 2090"/>
          <p:cNvPicPr preferRelativeResize="0"/>
          <p:nvPr/>
        </p:nvPicPr>
        <p:blipFill>
          <a:blip r:embed="rId3">
            <a:alphaModFix/>
          </a:blip>
          <a:stretch>
            <a:fillRect/>
          </a:stretch>
        </p:blipFill>
        <p:spPr>
          <a:xfrm>
            <a:off x="265450" y="611635"/>
            <a:ext cx="8672100" cy="4296200"/>
          </a:xfrm>
          <a:prstGeom prst="rect">
            <a:avLst/>
          </a:prstGeom>
          <a:noFill/>
          <a:ln>
            <a:noFill/>
          </a:ln>
        </p:spPr>
      </p:pic>
      <p:sp>
        <p:nvSpPr>
          <p:cNvPr id="2091" name="Shape 209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5" name="Shape 2095"/>
        <p:cNvGrpSpPr/>
        <p:nvPr/>
      </p:nvGrpSpPr>
      <p:grpSpPr>
        <a:xfrm>
          <a:off x="0" y="0"/>
          <a:ext cx="0" cy="0"/>
          <a:chOff x="0" y="0"/>
          <a:chExt cx="0" cy="0"/>
        </a:xfrm>
      </p:grpSpPr>
      <p:sp>
        <p:nvSpPr>
          <p:cNvPr id="2096" name="Shape 2096"/>
          <p:cNvSpPr txBox="1"/>
          <p:nvPr>
            <p:ph idx="1" type="body"/>
          </p:nvPr>
        </p:nvSpPr>
        <p:spPr>
          <a:xfrm>
            <a:off x="437522" y="1200150"/>
            <a:ext cx="3900600" cy="3394500"/>
          </a:xfrm>
          <a:prstGeom prst="rect">
            <a:avLst/>
          </a:prstGeom>
        </p:spPr>
        <p:txBody>
          <a:bodyPr anchorCtr="0" anchor="t" bIns="91425" lIns="91425" rIns="91425" wrap="square" tIns="91425">
            <a:noAutofit/>
          </a:bodyPr>
          <a:lstStyle/>
          <a:p>
            <a:pPr indent="-139700" lvl="0" marL="800100" rtl="0">
              <a:spcBef>
                <a:spcPts val="0"/>
              </a:spcBef>
              <a:buNone/>
            </a:pPr>
            <a:r>
              <a:rPr b="1" lang="en" sz="2400" u="sng">
                <a:highlight>
                  <a:srgbClr val="FFFFFF"/>
                </a:highlight>
              </a:rPr>
              <a:t>Cassandra</a:t>
            </a:r>
          </a:p>
          <a:p>
            <a:pPr lvl="0" rtl="0">
              <a:spcBef>
                <a:spcPts val="0"/>
              </a:spcBef>
              <a:buNone/>
            </a:pPr>
            <a:r>
              <a:t/>
            </a:r>
            <a:endParaRPr sz="1800">
              <a:highlight>
                <a:srgbClr val="FFFFFF"/>
              </a:highlight>
            </a:endParaRPr>
          </a:p>
          <a:p>
            <a:pPr indent="-342900" lvl="0" marL="457200" rtl="0">
              <a:spcBef>
                <a:spcPts val="0"/>
              </a:spcBef>
              <a:buSzPct val="100000"/>
            </a:pPr>
            <a:r>
              <a:rPr lang="en" sz="1800">
                <a:highlight>
                  <a:srgbClr val="FFFFFF"/>
                </a:highlight>
              </a:rPr>
              <a:t>Maniratnam Katakam</a:t>
            </a:r>
          </a:p>
          <a:p>
            <a:pPr lvl="0" rtl="0">
              <a:spcBef>
                <a:spcPts val="0"/>
              </a:spcBef>
              <a:buNone/>
            </a:pPr>
            <a:r>
              <a:t/>
            </a:r>
            <a:endParaRPr sz="1800">
              <a:highlight>
                <a:srgbClr val="FFFFFF"/>
              </a:highlight>
            </a:endParaRPr>
          </a:p>
          <a:p>
            <a:pPr lvl="0" rtl="0">
              <a:spcBef>
                <a:spcPts val="0"/>
              </a:spcBef>
              <a:buNone/>
            </a:pPr>
            <a:r>
              <a:t/>
            </a:r>
            <a:endParaRPr sz="1800">
              <a:highlight>
                <a:srgbClr val="FFFFFF"/>
              </a:highlight>
            </a:endParaRPr>
          </a:p>
          <a:p>
            <a:pPr indent="-342900" lvl="0" marL="457200" rtl="0">
              <a:spcBef>
                <a:spcPts val="0"/>
              </a:spcBef>
              <a:buSzPct val="100000"/>
            </a:pPr>
            <a:r>
              <a:rPr lang="en" sz="1800">
                <a:highlight>
                  <a:srgbClr val="FFFFFF"/>
                </a:highlight>
              </a:rPr>
              <a:t>Sowmya Mannem</a:t>
            </a:r>
          </a:p>
          <a:p>
            <a:pPr lvl="0" rtl="0">
              <a:spcBef>
                <a:spcPts val="0"/>
              </a:spcBef>
              <a:buNone/>
            </a:pPr>
            <a:r>
              <a:t/>
            </a:r>
            <a:endParaRPr sz="1800">
              <a:highlight>
                <a:srgbClr val="FFFFFF"/>
              </a:highlight>
            </a:endParaRPr>
          </a:p>
          <a:p>
            <a:pPr lvl="0" rtl="0">
              <a:spcBef>
                <a:spcPts val="0"/>
              </a:spcBef>
              <a:buNone/>
            </a:pPr>
            <a:r>
              <a:t/>
            </a:r>
            <a:endParaRPr sz="1800">
              <a:highlight>
                <a:srgbClr val="FFFFFF"/>
              </a:highlight>
            </a:endParaRPr>
          </a:p>
          <a:p>
            <a:pPr indent="-342900" lvl="0" marL="457200" rtl="0">
              <a:spcBef>
                <a:spcPts val="0"/>
              </a:spcBef>
              <a:buSzPct val="100000"/>
            </a:pPr>
            <a:r>
              <a:rPr lang="en" sz="1800">
                <a:highlight>
                  <a:srgbClr val="FFFFFF"/>
                </a:highlight>
              </a:rPr>
              <a:t>Srikanth Chindam</a:t>
            </a:r>
          </a:p>
        </p:txBody>
      </p:sp>
      <p:sp>
        <p:nvSpPr>
          <p:cNvPr id="2097" name="Shape 2097"/>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Thank you all for your support</a:t>
            </a:r>
          </a:p>
        </p:txBody>
      </p:sp>
      <p:pic>
        <p:nvPicPr>
          <p:cNvPr id="2098" name="Shape 2098"/>
          <p:cNvPicPr preferRelativeResize="0"/>
          <p:nvPr/>
        </p:nvPicPr>
        <p:blipFill>
          <a:blip r:embed="rId3">
            <a:alphaModFix/>
          </a:blip>
          <a:stretch>
            <a:fillRect/>
          </a:stretch>
        </p:blipFill>
        <p:spPr>
          <a:xfrm>
            <a:off x="3345949" y="3689825"/>
            <a:ext cx="867300" cy="850294"/>
          </a:xfrm>
          <a:prstGeom prst="rect">
            <a:avLst/>
          </a:prstGeom>
          <a:noFill/>
          <a:ln>
            <a:noFill/>
          </a:ln>
        </p:spPr>
      </p:pic>
      <p:pic>
        <p:nvPicPr>
          <p:cNvPr id="2099" name="Shape 2099"/>
          <p:cNvPicPr preferRelativeResize="0"/>
          <p:nvPr/>
        </p:nvPicPr>
        <p:blipFill>
          <a:blip r:embed="rId4">
            <a:alphaModFix/>
          </a:blip>
          <a:stretch>
            <a:fillRect/>
          </a:stretch>
        </p:blipFill>
        <p:spPr>
          <a:xfrm>
            <a:off x="3328550" y="2672413"/>
            <a:ext cx="884821" cy="867300"/>
          </a:xfrm>
          <a:prstGeom prst="rect">
            <a:avLst/>
          </a:prstGeom>
          <a:noFill/>
          <a:ln>
            <a:noFill/>
          </a:ln>
        </p:spPr>
      </p:pic>
      <p:sp>
        <p:nvSpPr>
          <p:cNvPr id="2100" name="Shape 2100"/>
          <p:cNvSpPr txBox="1"/>
          <p:nvPr>
            <p:ph idx="1" type="body"/>
          </p:nvPr>
        </p:nvSpPr>
        <p:spPr>
          <a:xfrm>
            <a:off x="4766512" y="1197106"/>
            <a:ext cx="3900600" cy="3394500"/>
          </a:xfrm>
          <a:prstGeom prst="rect">
            <a:avLst/>
          </a:prstGeom>
        </p:spPr>
        <p:txBody>
          <a:bodyPr anchorCtr="0" anchor="t" bIns="91425" lIns="91425" rIns="91425" wrap="square" tIns="91425">
            <a:noAutofit/>
          </a:bodyPr>
          <a:lstStyle/>
          <a:p>
            <a:pPr indent="-139700" lvl="0" marL="800100" rtl="0">
              <a:spcBef>
                <a:spcPts val="0"/>
              </a:spcBef>
              <a:buNone/>
            </a:pPr>
            <a:r>
              <a:rPr b="1" lang="en" sz="2400" u="sng">
                <a:highlight>
                  <a:srgbClr val="FFFFFF"/>
                </a:highlight>
              </a:rPr>
              <a:t>MarkLogic</a:t>
            </a:r>
          </a:p>
          <a:p>
            <a:pPr lvl="0" rtl="0">
              <a:spcBef>
                <a:spcPts val="0"/>
              </a:spcBef>
              <a:buNone/>
            </a:pPr>
            <a:r>
              <a:t/>
            </a:r>
            <a:endParaRPr sz="1800">
              <a:highlight>
                <a:srgbClr val="FFFFFF"/>
              </a:highlight>
            </a:endParaRPr>
          </a:p>
          <a:p>
            <a:pPr indent="-342900" lvl="0" marL="457200" rtl="0">
              <a:lnSpc>
                <a:spcPct val="115000"/>
              </a:lnSpc>
              <a:spcBef>
                <a:spcPts val="0"/>
              </a:spcBef>
              <a:buSzPct val="100000"/>
            </a:pPr>
            <a:r>
              <a:rPr lang="en" sz="1800">
                <a:highlight>
                  <a:srgbClr val="FFFFFF"/>
                </a:highlight>
              </a:rPr>
              <a:t>Ravi Teja B</a:t>
            </a:r>
          </a:p>
          <a:p>
            <a:pPr lvl="0" rtl="0">
              <a:lnSpc>
                <a:spcPct val="115000"/>
              </a:lnSpc>
              <a:spcBef>
                <a:spcPts val="0"/>
              </a:spcBef>
              <a:buNone/>
            </a:pPr>
            <a:r>
              <a:t/>
            </a:r>
            <a:endParaRPr sz="1800">
              <a:highlight>
                <a:srgbClr val="FFFFFF"/>
              </a:highlight>
            </a:endParaRPr>
          </a:p>
          <a:p>
            <a:pPr indent="-342900" lvl="0" marL="457200" rtl="0">
              <a:lnSpc>
                <a:spcPct val="115000"/>
              </a:lnSpc>
              <a:spcBef>
                <a:spcPts val="0"/>
              </a:spcBef>
              <a:buSzPct val="100000"/>
            </a:pPr>
            <a:r>
              <a:rPr lang="en" sz="1800">
                <a:highlight>
                  <a:srgbClr val="FFFFFF"/>
                </a:highlight>
              </a:rPr>
              <a:t>Ramdevi P</a:t>
            </a:r>
          </a:p>
          <a:p>
            <a:pPr lvl="0" rtl="0">
              <a:lnSpc>
                <a:spcPct val="115000"/>
              </a:lnSpc>
              <a:spcBef>
                <a:spcPts val="0"/>
              </a:spcBef>
              <a:buNone/>
            </a:pPr>
            <a:r>
              <a:t/>
            </a:r>
            <a:endParaRPr sz="1800">
              <a:highlight>
                <a:srgbClr val="FFFFFF"/>
              </a:highlight>
            </a:endParaRPr>
          </a:p>
          <a:p>
            <a:pPr indent="-342900" lvl="0" marL="457200" rtl="0">
              <a:lnSpc>
                <a:spcPct val="115000"/>
              </a:lnSpc>
              <a:spcBef>
                <a:spcPts val="0"/>
              </a:spcBef>
              <a:buSzPct val="100000"/>
            </a:pPr>
            <a:r>
              <a:rPr lang="en" sz="1800">
                <a:highlight>
                  <a:srgbClr val="FFFFFF"/>
                </a:highlight>
              </a:rPr>
              <a:t>Swetha M</a:t>
            </a:r>
          </a:p>
          <a:p>
            <a:pPr indent="0" lvl="0" marL="0" rtl="0">
              <a:lnSpc>
                <a:spcPct val="115000"/>
              </a:lnSpc>
              <a:spcBef>
                <a:spcPts val="0"/>
              </a:spcBef>
              <a:buNone/>
            </a:pPr>
            <a:r>
              <a:t/>
            </a:r>
            <a:endParaRPr sz="1800">
              <a:highlight>
                <a:srgbClr val="FFFFFF"/>
              </a:highlight>
            </a:endParaRPr>
          </a:p>
          <a:p>
            <a:pPr indent="-342900" lvl="0" marL="457200" rtl="0">
              <a:lnSpc>
                <a:spcPct val="115000"/>
              </a:lnSpc>
              <a:spcBef>
                <a:spcPts val="0"/>
              </a:spcBef>
              <a:buSzPct val="100000"/>
            </a:pPr>
            <a:r>
              <a:rPr lang="en" sz="1800">
                <a:highlight>
                  <a:srgbClr val="FFFFFF"/>
                </a:highlight>
              </a:rPr>
              <a:t>Shiva Nagesh B</a:t>
            </a:r>
          </a:p>
        </p:txBody>
      </p:sp>
      <p:pic>
        <p:nvPicPr>
          <p:cNvPr id="2101" name="Shape 2101"/>
          <p:cNvPicPr preferRelativeResize="0"/>
          <p:nvPr/>
        </p:nvPicPr>
        <p:blipFill>
          <a:blip r:embed="rId5">
            <a:alphaModFix/>
          </a:blip>
          <a:stretch>
            <a:fillRect/>
          </a:stretch>
        </p:blipFill>
        <p:spPr>
          <a:xfrm>
            <a:off x="7090707" y="1790991"/>
            <a:ext cx="867300" cy="741742"/>
          </a:xfrm>
          <a:prstGeom prst="rect">
            <a:avLst/>
          </a:prstGeom>
          <a:noFill/>
          <a:ln>
            <a:noFill/>
          </a:ln>
        </p:spPr>
      </p:pic>
      <p:pic>
        <p:nvPicPr>
          <p:cNvPr id="2102" name="Shape 2102"/>
          <p:cNvPicPr preferRelativeResize="0"/>
          <p:nvPr/>
        </p:nvPicPr>
        <p:blipFill>
          <a:blip r:embed="rId6">
            <a:alphaModFix/>
          </a:blip>
          <a:stretch>
            <a:fillRect/>
          </a:stretch>
        </p:blipFill>
        <p:spPr>
          <a:xfrm>
            <a:off x="7090707" y="2523481"/>
            <a:ext cx="867300" cy="741750"/>
          </a:xfrm>
          <a:prstGeom prst="rect">
            <a:avLst/>
          </a:prstGeom>
          <a:noFill/>
          <a:ln>
            <a:noFill/>
          </a:ln>
        </p:spPr>
      </p:pic>
      <p:pic>
        <p:nvPicPr>
          <p:cNvPr id="2103" name="Shape 2103"/>
          <p:cNvPicPr preferRelativeResize="0"/>
          <p:nvPr/>
        </p:nvPicPr>
        <p:blipFill>
          <a:blip r:embed="rId7">
            <a:alphaModFix/>
          </a:blip>
          <a:stretch>
            <a:fillRect/>
          </a:stretch>
        </p:blipFill>
        <p:spPr>
          <a:xfrm>
            <a:off x="7090707" y="3259106"/>
            <a:ext cx="867300" cy="612650"/>
          </a:xfrm>
          <a:prstGeom prst="rect">
            <a:avLst/>
          </a:prstGeom>
          <a:noFill/>
          <a:ln>
            <a:noFill/>
          </a:ln>
        </p:spPr>
      </p:pic>
      <p:pic>
        <p:nvPicPr>
          <p:cNvPr id="2104" name="Shape 2104"/>
          <p:cNvPicPr preferRelativeResize="0"/>
          <p:nvPr/>
        </p:nvPicPr>
        <p:blipFill>
          <a:blip r:embed="rId8">
            <a:alphaModFix/>
          </a:blip>
          <a:stretch>
            <a:fillRect/>
          </a:stretch>
        </p:blipFill>
        <p:spPr>
          <a:xfrm>
            <a:off x="7090694" y="3871750"/>
            <a:ext cx="867300" cy="711250"/>
          </a:xfrm>
          <a:prstGeom prst="rect">
            <a:avLst/>
          </a:prstGeom>
          <a:noFill/>
          <a:ln>
            <a:noFill/>
          </a:ln>
        </p:spPr>
      </p:pic>
      <p:pic>
        <p:nvPicPr>
          <p:cNvPr id="2105" name="Shape 2105"/>
          <p:cNvPicPr preferRelativeResize="0"/>
          <p:nvPr/>
        </p:nvPicPr>
        <p:blipFill>
          <a:blip r:embed="rId9">
            <a:alphaModFix/>
          </a:blip>
          <a:stretch>
            <a:fillRect/>
          </a:stretch>
        </p:blipFill>
        <p:spPr>
          <a:xfrm>
            <a:off x="505097" y="628650"/>
            <a:ext cx="1077524" cy="617575"/>
          </a:xfrm>
          <a:prstGeom prst="rect">
            <a:avLst/>
          </a:prstGeom>
          <a:noFill/>
          <a:ln>
            <a:noFill/>
          </a:ln>
        </p:spPr>
      </p:pic>
      <p:pic>
        <p:nvPicPr>
          <p:cNvPr id="2106" name="Shape 2106"/>
          <p:cNvPicPr preferRelativeResize="0"/>
          <p:nvPr/>
        </p:nvPicPr>
        <p:blipFill>
          <a:blip r:embed="rId9">
            <a:alphaModFix/>
          </a:blip>
          <a:stretch>
            <a:fillRect/>
          </a:stretch>
        </p:blipFill>
        <p:spPr>
          <a:xfrm>
            <a:off x="7454250" y="642780"/>
            <a:ext cx="1077524" cy="617575"/>
          </a:xfrm>
          <a:prstGeom prst="rect">
            <a:avLst/>
          </a:prstGeom>
          <a:noFill/>
          <a:ln>
            <a:noFill/>
          </a:ln>
        </p:spPr>
      </p:pic>
      <p:sp>
        <p:nvSpPr>
          <p:cNvPr id="2107" name="Shape 2107"/>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2108" name="Shape 2108"/>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descr="756_Maniratnam Katakam.JPG" id="2109" name="Shape 2109"/>
          <p:cNvPicPr preferRelativeResize="0"/>
          <p:nvPr/>
        </p:nvPicPr>
        <p:blipFill>
          <a:blip r:embed="rId10">
            <a:alphaModFix/>
          </a:blip>
          <a:stretch>
            <a:fillRect/>
          </a:stretch>
        </p:blipFill>
        <p:spPr>
          <a:xfrm>
            <a:off x="3328549" y="1715047"/>
            <a:ext cx="884825" cy="893628"/>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3" name="Shape 2113"/>
        <p:cNvGrpSpPr/>
        <p:nvPr/>
      </p:nvGrpSpPr>
      <p:grpSpPr>
        <a:xfrm>
          <a:off x="0" y="0"/>
          <a:ext cx="0" cy="0"/>
          <a:chOff x="0" y="0"/>
          <a:chExt cx="0" cy="0"/>
        </a:xfrm>
      </p:grpSpPr>
      <p:sp>
        <p:nvSpPr>
          <p:cNvPr id="2114" name="Shape 2114"/>
          <p:cNvSpPr txBox="1"/>
          <p:nvPr>
            <p:ph idx="1" type="body"/>
          </p:nvPr>
        </p:nvSpPr>
        <p:spPr>
          <a:xfrm>
            <a:off x="515240" y="1200150"/>
            <a:ext cx="3900600" cy="3394500"/>
          </a:xfrm>
          <a:prstGeom prst="rect">
            <a:avLst/>
          </a:prstGeom>
        </p:spPr>
        <p:txBody>
          <a:bodyPr anchorCtr="0" anchor="t" bIns="91425" lIns="91425" rIns="91425" wrap="square" tIns="91425">
            <a:noAutofit/>
          </a:bodyPr>
          <a:lstStyle/>
          <a:p>
            <a:pPr indent="-139700" lvl="0" marL="800100" rtl="0">
              <a:spcBef>
                <a:spcPts val="0"/>
              </a:spcBef>
              <a:buNone/>
            </a:pPr>
            <a:r>
              <a:rPr b="1" lang="en" sz="2400" u="sng">
                <a:highlight>
                  <a:srgbClr val="FFFFFF"/>
                </a:highlight>
              </a:rPr>
              <a:t>Neo4j</a:t>
            </a:r>
          </a:p>
          <a:p>
            <a:pPr lvl="0" rtl="0">
              <a:spcBef>
                <a:spcPts val="0"/>
              </a:spcBef>
              <a:buNone/>
            </a:pPr>
            <a:r>
              <a:t/>
            </a:r>
            <a:endParaRPr sz="1800">
              <a:highlight>
                <a:srgbClr val="FFFFFF"/>
              </a:highlight>
            </a:endParaRPr>
          </a:p>
          <a:p>
            <a:pPr indent="-342900" lvl="0" marL="457200" rtl="0">
              <a:spcBef>
                <a:spcPts val="0"/>
              </a:spcBef>
              <a:buSzPct val="100000"/>
            </a:pPr>
            <a:r>
              <a:rPr lang="en" sz="1800">
                <a:highlight>
                  <a:srgbClr val="FFFFFF"/>
                </a:highlight>
              </a:rPr>
              <a:t>Karthik R</a:t>
            </a:r>
          </a:p>
          <a:p>
            <a:pPr lvl="0" rtl="0">
              <a:spcBef>
                <a:spcPts val="0"/>
              </a:spcBef>
              <a:buNone/>
            </a:pPr>
            <a:r>
              <a:t/>
            </a:r>
            <a:endParaRPr sz="1800">
              <a:highlight>
                <a:srgbClr val="FFFFFF"/>
              </a:highlight>
            </a:endParaRPr>
          </a:p>
          <a:p>
            <a:pPr lvl="0" rtl="0">
              <a:spcBef>
                <a:spcPts val="0"/>
              </a:spcBef>
              <a:buNone/>
            </a:pPr>
            <a:r>
              <a:t/>
            </a:r>
            <a:endParaRPr sz="1800">
              <a:highlight>
                <a:srgbClr val="FFFFFF"/>
              </a:highlight>
            </a:endParaRPr>
          </a:p>
          <a:p>
            <a:pPr indent="-342900" lvl="0" marL="457200" rtl="0">
              <a:spcBef>
                <a:spcPts val="0"/>
              </a:spcBef>
              <a:buSzPct val="100000"/>
            </a:pPr>
            <a:r>
              <a:rPr lang="en" sz="1800">
                <a:highlight>
                  <a:srgbClr val="FFFFFF"/>
                </a:highlight>
              </a:rPr>
              <a:t>Vinodkumar K</a:t>
            </a:r>
          </a:p>
          <a:p>
            <a:pPr lvl="0" rtl="0">
              <a:spcBef>
                <a:spcPts val="0"/>
              </a:spcBef>
              <a:buNone/>
            </a:pPr>
            <a:r>
              <a:t/>
            </a:r>
            <a:endParaRPr sz="1800">
              <a:highlight>
                <a:srgbClr val="FFFFFF"/>
              </a:highlight>
            </a:endParaRPr>
          </a:p>
          <a:p>
            <a:pPr lvl="0" rtl="0">
              <a:spcBef>
                <a:spcPts val="0"/>
              </a:spcBef>
              <a:buNone/>
            </a:pPr>
            <a:r>
              <a:t/>
            </a:r>
            <a:endParaRPr sz="1800">
              <a:highlight>
                <a:srgbClr val="FFFFFF"/>
              </a:highlight>
            </a:endParaRPr>
          </a:p>
          <a:p>
            <a:pPr indent="-342900" lvl="0" marL="457200" rtl="0">
              <a:spcBef>
                <a:spcPts val="0"/>
              </a:spcBef>
              <a:buSzPct val="100000"/>
            </a:pPr>
            <a:r>
              <a:rPr lang="en" sz="1800">
                <a:highlight>
                  <a:srgbClr val="FFFFFF"/>
                </a:highlight>
              </a:rPr>
              <a:t>Masarath Mh</a:t>
            </a:r>
          </a:p>
        </p:txBody>
      </p:sp>
      <p:sp>
        <p:nvSpPr>
          <p:cNvPr id="2115" name="Shape 2115"/>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Thank you all for your support</a:t>
            </a:r>
          </a:p>
        </p:txBody>
      </p:sp>
      <p:sp>
        <p:nvSpPr>
          <p:cNvPr id="2116" name="Shape 2116"/>
          <p:cNvSpPr txBox="1"/>
          <p:nvPr>
            <p:ph idx="1" type="body"/>
          </p:nvPr>
        </p:nvSpPr>
        <p:spPr>
          <a:xfrm>
            <a:off x="4694815" y="1197130"/>
            <a:ext cx="3900600" cy="3394500"/>
          </a:xfrm>
          <a:prstGeom prst="rect">
            <a:avLst/>
          </a:prstGeom>
        </p:spPr>
        <p:txBody>
          <a:bodyPr anchorCtr="0" anchor="t" bIns="91425" lIns="91425" rIns="91425" wrap="square" tIns="91425">
            <a:noAutofit/>
          </a:bodyPr>
          <a:lstStyle/>
          <a:p>
            <a:pPr indent="-139700" lvl="0" marL="800100" rtl="0">
              <a:spcBef>
                <a:spcPts val="0"/>
              </a:spcBef>
              <a:buNone/>
            </a:pPr>
            <a:r>
              <a:rPr b="1" lang="en" sz="2400" u="sng">
                <a:highlight>
                  <a:srgbClr val="FFFFFF"/>
                </a:highlight>
              </a:rPr>
              <a:t>MongoDB</a:t>
            </a:r>
          </a:p>
          <a:p>
            <a:pPr lvl="0" rtl="0">
              <a:spcBef>
                <a:spcPts val="0"/>
              </a:spcBef>
              <a:buNone/>
            </a:pPr>
            <a:r>
              <a:t/>
            </a:r>
            <a:endParaRPr sz="1800">
              <a:highlight>
                <a:srgbClr val="FFFFFF"/>
              </a:highlight>
            </a:endParaRPr>
          </a:p>
          <a:p>
            <a:pPr indent="-342900" lvl="0" marL="457200" rtl="0">
              <a:spcBef>
                <a:spcPts val="0"/>
              </a:spcBef>
              <a:buSzPct val="100000"/>
            </a:pPr>
            <a:r>
              <a:rPr lang="en" sz="1800">
                <a:highlight>
                  <a:srgbClr val="FFFFFF"/>
                </a:highlight>
              </a:rPr>
              <a:t>Maniratnam K</a:t>
            </a:r>
          </a:p>
          <a:p>
            <a:pPr lvl="0" rtl="0">
              <a:spcBef>
                <a:spcPts val="0"/>
              </a:spcBef>
              <a:buNone/>
            </a:pPr>
            <a:r>
              <a:t/>
            </a:r>
            <a:endParaRPr sz="1800">
              <a:highlight>
                <a:srgbClr val="FFFFFF"/>
              </a:highlight>
            </a:endParaRPr>
          </a:p>
          <a:p>
            <a:pPr lvl="0" rtl="0">
              <a:spcBef>
                <a:spcPts val="0"/>
              </a:spcBef>
              <a:buNone/>
            </a:pPr>
            <a:r>
              <a:t/>
            </a:r>
            <a:endParaRPr sz="1800">
              <a:highlight>
                <a:srgbClr val="FFFFFF"/>
              </a:highlight>
            </a:endParaRPr>
          </a:p>
          <a:p>
            <a:pPr indent="-342900" lvl="0" marL="457200" rtl="0">
              <a:spcBef>
                <a:spcPts val="0"/>
              </a:spcBef>
              <a:buSzPct val="100000"/>
            </a:pPr>
            <a:r>
              <a:rPr lang="en" sz="1800">
                <a:highlight>
                  <a:srgbClr val="FFFFFF"/>
                </a:highlight>
              </a:rPr>
              <a:t>Neeraja K</a:t>
            </a:r>
          </a:p>
          <a:p>
            <a:pPr lvl="0" rtl="0">
              <a:spcBef>
                <a:spcPts val="0"/>
              </a:spcBef>
              <a:buNone/>
            </a:pPr>
            <a:r>
              <a:t/>
            </a:r>
            <a:endParaRPr sz="1800">
              <a:highlight>
                <a:srgbClr val="FFFFFF"/>
              </a:highlight>
            </a:endParaRPr>
          </a:p>
          <a:p>
            <a:pPr lvl="0" rtl="0">
              <a:spcBef>
                <a:spcPts val="0"/>
              </a:spcBef>
              <a:buNone/>
            </a:pPr>
            <a:r>
              <a:t/>
            </a:r>
            <a:endParaRPr sz="1800">
              <a:highlight>
                <a:srgbClr val="FFFFFF"/>
              </a:highlight>
            </a:endParaRPr>
          </a:p>
          <a:p>
            <a:pPr indent="-342900" lvl="0" marL="457200" rtl="0">
              <a:spcBef>
                <a:spcPts val="0"/>
              </a:spcBef>
              <a:buSzPct val="100000"/>
            </a:pPr>
            <a:r>
              <a:rPr lang="en" sz="1800">
                <a:highlight>
                  <a:srgbClr val="FFFFFF"/>
                </a:highlight>
              </a:rPr>
              <a:t>Srinivas M</a:t>
            </a:r>
          </a:p>
        </p:txBody>
      </p:sp>
      <p:pic>
        <p:nvPicPr>
          <p:cNvPr id="2117" name="Shape 2117"/>
          <p:cNvPicPr preferRelativeResize="0"/>
          <p:nvPr/>
        </p:nvPicPr>
        <p:blipFill>
          <a:blip r:embed="rId3">
            <a:alphaModFix/>
          </a:blip>
          <a:stretch>
            <a:fillRect/>
          </a:stretch>
        </p:blipFill>
        <p:spPr>
          <a:xfrm>
            <a:off x="2827302" y="1691463"/>
            <a:ext cx="962025" cy="942975"/>
          </a:xfrm>
          <a:prstGeom prst="rect">
            <a:avLst/>
          </a:prstGeom>
          <a:noFill/>
          <a:ln>
            <a:noFill/>
          </a:ln>
        </p:spPr>
      </p:pic>
      <p:pic>
        <p:nvPicPr>
          <p:cNvPr id="2118" name="Shape 2118"/>
          <p:cNvPicPr preferRelativeResize="0"/>
          <p:nvPr/>
        </p:nvPicPr>
        <p:blipFill>
          <a:blip r:embed="rId4">
            <a:alphaModFix/>
          </a:blip>
          <a:stretch>
            <a:fillRect/>
          </a:stretch>
        </p:blipFill>
        <p:spPr>
          <a:xfrm>
            <a:off x="2822552" y="2668225"/>
            <a:ext cx="971550" cy="933450"/>
          </a:xfrm>
          <a:prstGeom prst="rect">
            <a:avLst/>
          </a:prstGeom>
          <a:noFill/>
          <a:ln>
            <a:noFill/>
          </a:ln>
        </p:spPr>
      </p:pic>
      <p:pic>
        <p:nvPicPr>
          <p:cNvPr id="2119" name="Shape 2119"/>
          <p:cNvPicPr preferRelativeResize="0"/>
          <p:nvPr/>
        </p:nvPicPr>
        <p:blipFill>
          <a:blip r:embed="rId5">
            <a:alphaModFix/>
          </a:blip>
          <a:stretch>
            <a:fillRect/>
          </a:stretch>
        </p:blipFill>
        <p:spPr>
          <a:xfrm>
            <a:off x="2822552" y="3635450"/>
            <a:ext cx="971550" cy="952500"/>
          </a:xfrm>
          <a:prstGeom prst="rect">
            <a:avLst/>
          </a:prstGeom>
          <a:noFill/>
          <a:ln>
            <a:noFill/>
          </a:ln>
        </p:spPr>
      </p:pic>
      <p:pic>
        <p:nvPicPr>
          <p:cNvPr id="2120" name="Shape 2120"/>
          <p:cNvPicPr preferRelativeResize="0"/>
          <p:nvPr/>
        </p:nvPicPr>
        <p:blipFill>
          <a:blip r:embed="rId6">
            <a:alphaModFix/>
          </a:blip>
          <a:stretch>
            <a:fillRect/>
          </a:stretch>
        </p:blipFill>
        <p:spPr>
          <a:xfrm>
            <a:off x="7140452" y="2726032"/>
            <a:ext cx="971550" cy="942975"/>
          </a:xfrm>
          <a:prstGeom prst="rect">
            <a:avLst/>
          </a:prstGeom>
          <a:noFill/>
          <a:ln>
            <a:noFill/>
          </a:ln>
        </p:spPr>
      </p:pic>
      <p:pic>
        <p:nvPicPr>
          <p:cNvPr descr="849_Srinivas Mandava.JPG" id="2121" name="Shape 2121"/>
          <p:cNvPicPr preferRelativeResize="0"/>
          <p:nvPr/>
        </p:nvPicPr>
        <p:blipFill>
          <a:blip r:embed="rId7">
            <a:alphaModFix/>
          </a:blip>
          <a:stretch>
            <a:fillRect/>
          </a:stretch>
        </p:blipFill>
        <p:spPr>
          <a:xfrm>
            <a:off x="7145215" y="3703700"/>
            <a:ext cx="971550" cy="978527"/>
          </a:xfrm>
          <a:prstGeom prst="rect">
            <a:avLst/>
          </a:prstGeom>
          <a:noFill/>
          <a:ln>
            <a:noFill/>
          </a:ln>
        </p:spPr>
      </p:pic>
      <p:pic>
        <p:nvPicPr>
          <p:cNvPr id="2122" name="Shape 2122"/>
          <p:cNvPicPr preferRelativeResize="0"/>
          <p:nvPr/>
        </p:nvPicPr>
        <p:blipFill>
          <a:blip r:embed="rId8">
            <a:alphaModFix/>
          </a:blip>
          <a:stretch>
            <a:fillRect/>
          </a:stretch>
        </p:blipFill>
        <p:spPr>
          <a:xfrm>
            <a:off x="498032" y="628650"/>
            <a:ext cx="1077524" cy="617575"/>
          </a:xfrm>
          <a:prstGeom prst="rect">
            <a:avLst/>
          </a:prstGeom>
          <a:noFill/>
          <a:ln>
            <a:noFill/>
          </a:ln>
        </p:spPr>
      </p:pic>
      <p:pic>
        <p:nvPicPr>
          <p:cNvPr id="2123" name="Shape 2123"/>
          <p:cNvPicPr preferRelativeResize="0"/>
          <p:nvPr/>
        </p:nvPicPr>
        <p:blipFill>
          <a:blip r:embed="rId8">
            <a:alphaModFix/>
          </a:blip>
          <a:stretch>
            <a:fillRect/>
          </a:stretch>
        </p:blipFill>
        <p:spPr>
          <a:xfrm>
            <a:off x="7454250" y="642780"/>
            <a:ext cx="1077524" cy="617575"/>
          </a:xfrm>
          <a:prstGeom prst="rect">
            <a:avLst/>
          </a:prstGeom>
          <a:noFill/>
          <a:ln>
            <a:noFill/>
          </a:ln>
        </p:spPr>
      </p:pic>
      <p:sp>
        <p:nvSpPr>
          <p:cNvPr id="2124" name="Shape 2124"/>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2125" name="Shape 2125"/>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descr="756_Maniratnam Katakam.JPG" id="2126" name="Shape 2126"/>
          <p:cNvPicPr preferRelativeResize="0"/>
          <p:nvPr/>
        </p:nvPicPr>
        <p:blipFill>
          <a:blip r:embed="rId9">
            <a:alphaModFix/>
          </a:blip>
          <a:stretch>
            <a:fillRect/>
          </a:stretch>
        </p:blipFill>
        <p:spPr>
          <a:xfrm>
            <a:off x="7140450" y="1691475"/>
            <a:ext cx="962025" cy="893625"/>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0" name="Shape 2130"/>
        <p:cNvGrpSpPr/>
        <p:nvPr/>
      </p:nvGrpSpPr>
      <p:grpSpPr>
        <a:xfrm>
          <a:off x="0" y="0"/>
          <a:ext cx="0" cy="0"/>
          <a:chOff x="0" y="0"/>
          <a:chExt cx="0" cy="0"/>
        </a:xfrm>
      </p:grpSpPr>
      <p:sp>
        <p:nvSpPr>
          <p:cNvPr id="2131" name="Shape 2131"/>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Thank you all for your support</a:t>
            </a:r>
          </a:p>
        </p:txBody>
      </p:sp>
      <p:sp>
        <p:nvSpPr>
          <p:cNvPr id="2132" name="Shape 2132"/>
          <p:cNvSpPr txBox="1"/>
          <p:nvPr>
            <p:ph idx="1" type="body"/>
          </p:nvPr>
        </p:nvSpPr>
        <p:spPr>
          <a:xfrm>
            <a:off x="639813" y="1724326"/>
            <a:ext cx="3903300" cy="2505000"/>
          </a:xfrm>
          <a:prstGeom prst="rect">
            <a:avLst/>
          </a:prstGeom>
        </p:spPr>
        <p:txBody>
          <a:bodyPr anchorCtr="0" anchor="t" bIns="91425" lIns="91425" rIns="91425" wrap="square" tIns="91425">
            <a:noAutofit/>
          </a:bodyPr>
          <a:lstStyle/>
          <a:p>
            <a:pPr indent="457200" lvl="0" marL="457200" rtl="0">
              <a:spcBef>
                <a:spcPts val="0"/>
              </a:spcBef>
              <a:buNone/>
            </a:pPr>
            <a:r>
              <a:rPr b="1" lang="en" sz="2400" u="sng">
                <a:highlight>
                  <a:srgbClr val="FFFFFF"/>
                </a:highlight>
              </a:rPr>
              <a:t>Lucene</a:t>
            </a:r>
          </a:p>
          <a:p>
            <a:pPr lvl="0" rtl="0">
              <a:spcBef>
                <a:spcPts val="0"/>
              </a:spcBef>
              <a:buNone/>
            </a:pPr>
            <a:r>
              <a:t/>
            </a:r>
            <a:endParaRPr sz="1800">
              <a:highlight>
                <a:srgbClr val="FFFFFF"/>
              </a:highlight>
            </a:endParaRPr>
          </a:p>
          <a:p>
            <a:pPr indent="-342900" lvl="0" marL="457200" rtl="0">
              <a:lnSpc>
                <a:spcPct val="115000"/>
              </a:lnSpc>
              <a:spcBef>
                <a:spcPts val="0"/>
              </a:spcBef>
              <a:buSzPct val="100000"/>
            </a:pPr>
            <a:r>
              <a:rPr lang="en" sz="1800">
                <a:highlight>
                  <a:srgbClr val="FFFFFF"/>
                </a:highlight>
              </a:rPr>
              <a:t>Dinesh Nanjarapalli</a:t>
            </a:r>
          </a:p>
          <a:p>
            <a:pPr lvl="0" rtl="0">
              <a:lnSpc>
                <a:spcPct val="115000"/>
              </a:lnSpc>
              <a:spcBef>
                <a:spcPts val="0"/>
              </a:spcBef>
              <a:buNone/>
            </a:pPr>
            <a:r>
              <a:t/>
            </a:r>
            <a:endParaRPr sz="1800">
              <a:highlight>
                <a:srgbClr val="FFFFFF"/>
              </a:highlight>
            </a:endParaRPr>
          </a:p>
          <a:p>
            <a:pPr lvl="0" rtl="0">
              <a:lnSpc>
                <a:spcPct val="115000"/>
              </a:lnSpc>
              <a:spcBef>
                <a:spcPts val="0"/>
              </a:spcBef>
              <a:buNone/>
            </a:pPr>
            <a:r>
              <a:t/>
            </a:r>
            <a:endParaRPr sz="1800">
              <a:highlight>
                <a:srgbClr val="FFFFFF"/>
              </a:highlight>
            </a:endParaRPr>
          </a:p>
          <a:p>
            <a:pPr indent="-342900" lvl="0" marL="457200" rtl="0">
              <a:lnSpc>
                <a:spcPct val="115000"/>
              </a:lnSpc>
              <a:spcBef>
                <a:spcPts val="0"/>
              </a:spcBef>
              <a:buSzPct val="100000"/>
            </a:pPr>
            <a:r>
              <a:rPr lang="en" sz="1800">
                <a:highlight>
                  <a:srgbClr val="FFFFFF"/>
                </a:highlight>
              </a:rPr>
              <a:t>Shivakanth Peetla</a:t>
            </a:r>
          </a:p>
        </p:txBody>
      </p:sp>
      <p:pic>
        <p:nvPicPr>
          <p:cNvPr id="2133" name="Shape 2133"/>
          <p:cNvPicPr preferRelativeResize="0"/>
          <p:nvPr/>
        </p:nvPicPr>
        <p:blipFill>
          <a:blip r:embed="rId3">
            <a:alphaModFix/>
          </a:blip>
          <a:stretch>
            <a:fillRect/>
          </a:stretch>
        </p:blipFill>
        <p:spPr>
          <a:xfrm>
            <a:off x="3298292" y="3343146"/>
            <a:ext cx="952975" cy="934100"/>
          </a:xfrm>
          <a:prstGeom prst="rect">
            <a:avLst/>
          </a:prstGeom>
          <a:noFill/>
          <a:ln>
            <a:noFill/>
          </a:ln>
        </p:spPr>
      </p:pic>
      <p:pic>
        <p:nvPicPr>
          <p:cNvPr id="2134" name="Shape 2134"/>
          <p:cNvPicPr preferRelativeResize="0"/>
          <p:nvPr/>
        </p:nvPicPr>
        <p:blipFill>
          <a:blip r:embed="rId4">
            <a:alphaModFix/>
          </a:blip>
          <a:stretch>
            <a:fillRect/>
          </a:stretch>
        </p:blipFill>
        <p:spPr>
          <a:xfrm>
            <a:off x="3298293" y="2297482"/>
            <a:ext cx="952975" cy="971050"/>
          </a:xfrm>
          <a:prstGeom prst="rect">
            <a:avLst/>
          </a:prstGeom>
          <a:noFill/>
          <a:ln>
            <a:noFill/>
          </a:ln>
        </p:spPr>
      </p:pic>
      <p:pic>
        <p:nvPicPr>
          <p:cNvPr id="2135" name="Shape 2135"/>
          <p:cNvPicPr preferRelativeResize="0"/>
          <p:nvPr/>
        </p:nvPicPr>
        <p:blipFill>
          <a:blip r:embed="rId5">
            <a:alphaModFix/>
          </a:blip>
          <a:stretch>
            <a:fillRect/>
          </a:stretch>
        </p:blipFill>
        <p:spPr>
          <a:xfrm>
            <a:off x="540423" y="628650"/>
            <a:ext cx="1077524" cy="617575"/>
          </a:xfrm>
          <a:prstGeom prst="rect">
            <a:avLst/>
          </a:prstGeom>
          <a:noFill/>
          <a:ln>
            <a:noFill/>
          </a:ln>
        </p:spPr>
      </p:pic>
      <p:pic>
        <p:nvPicPr>
          <p:cNvPr id="2136" name="Shape 2136"/>
          <p:cNvPicPr preferRelativeResize="0"/>
          <p:nvPr/>
        </p:nvPicPr>
        <p:blipFill>
          <a:blip r:embed="rId5">
            <a:alphaModFix/>
          </a:blip>
          <a:stretch>
            <a:fillRect/>
          </a:stretch>
        </p:blipFill>
        <p:spPr>
          <a:xfrm>
            <a:off x="7411859" y="642780"/>
            <a:ext cx="1077524" cy="617575"/>
          </a:xfrm>
          <a:prstGeom prst="rect">
            <a:avLst/>
          </a:prstGeom>
          <a:noFill/>
          <a:ln>
            <a:noFill/>
          </a:ln>
        </p:spPr>
      </p:pic>
      <p:sp>
        <p:nvSpPr>
          <p:cNvPr id="2137" name="Shape 2137"/>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2138" name="Shape 2138"/>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2139" name="Shape 2139"/>
          <p:cNvSpPr txBox="1"/>
          <p:nvPr>
            <p:ph idx="1" type="body"/>
          </p:nvPr>
        </p:nvSpPr>
        <p:spPr>
          <a:xfrm>
            <a:off x="4825442" y="1706786"/>
            <a:ext cx="3903300" cy="2505000"/>
          </a:xfrm>
          <a:prstGeom prst="rect">
            <a:avLst/>
          </a:prstGeom>
        </p:spPr>
        <p:txBody>
          <a:bodyPr anchorCtr="0" anchor="t" bIns="91425" lIns="91425" rIns="91425" wrap="square" tIns="91425">
            <a:noAutofit/>
          </a:bodyPr>
          <a:lstStyle/>
          <a:p>
            <a:pPr indent="457200" lvl="0" marL="457200" rtl="0">
              <a:spcBef>
                <a:spcPts val="0"/>
              </a:spcBef>
              <a:buNone/>
            </a:pPr>
            <a:r>
              <a:rPr b="1" lang="en" sz="2400" u="sng">
                <a:highlight>
                  <a:srgbClr val="FFFFFF"/>
                </a:highlight>
              </a:rPr>
              <a:t>Mentors</a:t>
            </a:r>
          </a:p>
          <a:p>
            <a:pPr lvl="0" rtl="0">
              <a:spcBef>
                <a:spcPts val="0"/>
              </a:spcBef>
              <a:buNone/>
            </a:pPr>
            <a:r>
              <a:t/>
            </a:r>
            <a:endParaRPr sz="1800">
              <a:highlight>
                <a:srgbClr val="FFFFFF"/>
              </a:highlight>
            </a:endParaRPr>
          </a:p>
          <a:p>
            <a:pPr indent="-342900" lvl="0" marL="457200" rtl="0">
              <a:lnSpc>
                <a:spcPct val="115000"/>
              </a:lnSpc>
              <a:spcBef>
                <a:spcPts val="0"/>
              </a:spcBef>
              <a:buSzPct val="100000"/>
            </a:pPr>
            <a:r>
              <a:rPr lang="en" sz="1800">
                <a:highlight>
                  <a:srgbClr val="FFFFFF"/>
                </a:highlight>
              </a:rPr>
              <a:t>Ranjit Kumar Ileni</a:t>
            </a:r>
          </a:p>
          <a:p>
            <a:pPr lvl="0" rtl="0">
              <a:lnSpc>
                <a:spcPct val="115000"/>
              </a:lnSpc>
              <a:spcBef>
                <a:spcPts val="0"/>
              </a:spcBef>
              <a:buNone/>
            </a:pPr>
            <a:r>
              <a:t/>
            </a:r>
            <a:endParaRPr sz="1800">
              <a:highlight>
                <a:srgbClr val="FFFFFF"/>
              </a:highlight>
            </a:endParaRPr>
          </a:p>
          <a:p>
            <a:pPr lvl="0" rtl="0">
              <a:lnSpc>
                <a:spcPct val="115000"/>
              </a:lnSpc>
              <a:spcBef>
                <a:spcPts val="0"/>
              </a:spcBef>
              <a:buNone/>
            </a:pPr>
            <a:r>
              <a:t/>
            </a:r>
            <a:endParaRPr sz="1800">
              <a:highlight>
                <a:srgbClr val="FFFFFF"/>
              </a:highlight>
            </a:endParaRPr>
          </a:p>
          <a:p>
            <a:pPr indent="-342900" lvl="0" marL="457200" rtl="0">
              <a:lnSpc>
                <a:spcPct val="115000"/>
              </a:lnSpc>
              <a:spcBef>
                <a:spcPts val="0"/>
              </a:spcBef>
              <a:buSzPct val="100000"/>
            </a:pPr>
            <a:r>
              <a:rPr lang="en" sz="1800">
                <a:highlight>
                  <a:srgbClr val="FFFFFF"/>
                </a:highlight>
              </a:rPr>
              <a:t>Venkat Palla</a:t>
            </a:r>
          </a:p>
        </p:txBody>
      </p:sp>
      <p:pic>
        <p:nvPicPr>
          <p:cNvPr id="2140" name="Shape 2140"/>
          <p:cNvPicPr preferRelativeResize="0"/>
          <p:nvPr/>
        </p:nvPicPr>
        <p:blipFill>
          <a:blip r:embed="rId6">
            <a:alphaModFix/>
          </a:blip>
          <a:stretch>
            <a:fillRect/>
          </a:stretch>
        </p:blipFill>
        <p:spPr>
          <a:xfrm>
            <a:off x="7241911" y="2175549"/>
            <a:ext cx="1077525" cy="1077525"/>
          </a:xfrm>
          <a:prstGeom prst="rect">
            <a:avLst/>
          </a:prstGeom>
          <a:noFill/>
          <a:ln>
            <a:noFill/>
          </a:ln>
        </p:spPr>
      </p:pic>
      <p:pic>
        <p:nvPicPr>
          <p:cNvPr id="2141" name="Shape 2141"/>
          <p:cNvPicPr preferRelativeResize="0"/>
          <p:nvPr/>
        </p:nvPicPr>
        <p:blipFill>
          <a:blip r:embed="rId7">
            <a:alphaModFix/>
          </a:blip>
          <a:stretch>
            <a:fillRect/>
          </a:stretch>
        </p:blipFill>
        <p:spPr>
          <a:xfrm>
            <a:off x="7241913" y="3270724"/>
            <a:ext cx="1077525" cy="1122894"/>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5" name="Shape 2145"/>
        <p:cNvGrpSpPr/>
        <p:nvPr/>
      </p:nvGrpSpPr>
      <p:grpSpPr>
        <a:xfrm>
          <a:off x="0" y="0"/>
          <a:ext cx="0" cy="0"/>
          <a:chOff x="0" y="0"/>
          <a:chExt cx="0" cy="0"/>
        </a:xfrm>
      </p:grpSpPr>
      <p:sp>
        <p:nvSpPr>
          <p:cNvPr id="2146" name="Shape 2146"/>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2147" name="Shape 2147"/>
          <p:cNvPicPr preferRelativeResize="0"/>
          <p:nvPr/>
        </p:nvPicPr>
        <p:blipFill>
          <a:blip r:embed="rId3">
            <a:alphaModFix/>
          </a:blip>
          <a:stretch>
            <a:fillRect/>
          </a:stretch>
        </p:blipFill>
        <p:spPr>
          <a:xfrm>
            <a:off x="557400" y="606767"/>
            <a:ext cx="7993925" cy="4282725"/>
          </a:xfrm>
          <a:prstGeom prst="rect">
            <a:avLst/>
          </a:prstGeom>
          <a:noFill/>
          <a:ln>
            <a:noFill/>
          </a:ln>
        </p:spPr>
      </p:pic>
      <p:sp>
        <p:nvSpPr>
          <p:cNvPr id="2148" name="Shape 2148"/>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idx="1" type="body"/>
          </p:nvPr>
        </p:nvSpPr>
        <p:spPr>
          <a:xfrm>
            <a:off x="642950" y="1320259"/>
            <a:ext cx="7722300" cy="3394500"/>
          </a:xfrm>
          <a:prstGeom prst="rect">
            <a:avLst/>
          </a:prstGeom>
        </p:spPr>
        <p:txBody>
          <a:bodyPr anchorCtr="0" anchor="t" bIns="91425" lIns="91425" rIns="91425" wrap="square" tIns="91425">
            <a:noAutofit/>
          </a:bodyPr>
          <a:lstStyle/>
          <a:p>
            <a:pPr indent="-330200" lvl="0" marL="457200" rtl="0">
              <a:lnSpc>
                <a:spcPct val="150000"/>
              </a:lnSpc>
              <a:spcBef>
                <a:spcPts val="0"/>
              </a:spcBef>
              <a:spcAft>
                <a:spcPts val="0"/>
              </a:spcAft>
              <a:buSzPct val="100000"/>
            </a:pPr>
            <a:r>
              <a:rPr lang="en"/>
              <a:t>SMP Vs MPP Systems</a:t>
            </a:r>
          </a:p>
          <a:p>
            <a:pPr indent="-330200" lvl="0" marL="457200" rtl="0">
              <a:lnSpc>
                <a:spcPct val="150000"/>
              </a:lnSpc>
              <a:spcBef>
                <a:spcPts val="0"/>
              </a:spcBef>
              <a:spcAft>
                <a:spcPts val="0"/>
              </a:spcAft>
              <a:buSzPct val="100000"/>
            </a:pPr>
            <a:r>
              <a:rPr lang="en"/>
              <a:t>Not Only SQL (NoSQL) introduction</a:t>
            </a:r>
          </a:p>
          <a:p>
            <a:pPr indent="-317500" lvl="1" marL="914400" rtl="0">
              <a:lnSpc>
                <a:spcPct val="150000"/>
              </a:lnSpc>
              <a:spcBef>
                <a:spcPts val="0"/>
              </a:spcBef>
              <a:spcAft>
                <a:spcPts val="0"/>
              </a:spcAft>
              <a:buSzPct val="100000"/>
            </a:pPr>
            <a:r>
              <a:rPr lang="en"/>
              <a:t>MongoDB</a:t>
            </a:r>
          </a:p>
          <a:p>
            <a:pPr indent="-317500" lvl="1" marL="914400" rtl="0">
              <a:lnSpc>
                <a:spcPct val="150000"/>
              </a:lnSpc>
              <a:spcBef>
                <a:spcPts val="0"/>
              </a:spcBef>
              <a:spcAft>
                <a:spcPts val="0"/>
              </a:spcAft>
              <a:buSzPct val="100000"/>
            </a:pPr>
            <a:r>
              <a:rPr lang="en"/>
              <a:t>Neo4j</a:t>
            </a:r>
          </a:p>
          <a:p>
            <a:pPr indent="-317500" lvl="1" marL="914400" rtl="0">
              <a:lnSpc>
                <a:spcPct val="150000"/>
              </a:lnSpc>
              <a:spcBef>
                <a:spcPts val="0"/>
              </a:spcBef>
              <a:spcAft>
                <a:spcPts val="0"/>
              </a:spcAft>
              <a:buSzPct val="100000"/>
            </a:pPr>
            <a:r>
              <a:rPr lang="en"/>
              <a:t>Cassandra</a:t>
            </a:r>
          </a:p>
          <a:p>
            <a:pPr indent="-317500" lvl="1" marL="914400" rtl="0">
              <a:lnSpc>
                <a:spcPct val="150000"/>
              </a:lnSpc>
              <a:spcBef>
                <a:spcPts val="0"/>
              </a:spcBef>
              <a:spcAft>
                <a:spcPts val="0"/>
              </a:spcAft>
              <a:buSzPct val="100000"/>
            </a:pPr>
            <a:r>
              <a:rPr lang="en"/>
              <a:t>MarkLogic</a:t>
            </a:r>
          </a:p>
          <a:p>
            <a:pPr indent="-330200" lvl="0" marL="457200" rtl="0">
              <a:lnSpc>
                <a:spcPct val="150000"/>
              </a:lnSpc>
              <a:spcBef>
                <a:spcPts val="0"/>
              </a:spcBef>
              <a:spcAft>
                <a:spcPts val="0"/>
              </a:spcAft>
              <a:buSzPct val="100000"/>
            </a:pPr>
            <a:r>
              <a:rPr lang="en"/>
              <a:t>NoSQL Database Comparisons</a:t>
            </a:r>
          </a:p>
          <a:p>
            <a:pPr indent="-330200" lvl="0" marL="457200" rtl="0">
              <a:lnSpc>
                <a:spcPct val="150000"/>
              </a:lnSpc>
              <a:spcBef>
                <a:spcPts val="0"/>
              </a:spcBef>
              <a:buSzPct val="100000"/>
            </a:pPr>
            <a:r>
              <a:rPr lang="en"/>
              <a:t>Polyglot Persistence</a:t>
            </a:r>
          </a:p>
        </p:txBody>
      </p:sp>
      <p:sp>
        <p:nvSpPr>
          <p:cNvPr id="260" name="Shape 260"/>
          <p:cNvSpPr txBox="1"/>
          <p:nvPr>
            <p:ph type="title"/>
          </p:nvPr>
        </p:nvSpPr>
        <p:spPr>
          <a:xfrm>
            <a:off x="381000" y="649846"/>
            <a:ext cx="8229600" cy="549000"/>
          </a:xfrm>
          <a:prstGeom prst="rect">
            <a:avLst/>
          </a:prstGeom>
        </p:spPr>
        <p:txBody>
          <a:bodyPr anchorCtr="0" anchor="ctr" bIns="91425" lIns="91425" rIns="91425" wrap="square" tIns="91425">
            <a:noAutofit/>
          </a:bodyPr>
          <a:lstStyle/>
          <a:p>
            <a:pPr lvl="0" rtl="0" algn="ctr">
              <a:spcBef>
                <a:spcPts val="0"/>
              </a:spcBef>
              <a:buNone/>
            </a:pPr>
            <a:r>
              <a:rPr b="1" lang="en"/>
              <a:t>Agenda</a:t>
            </a:r>
          </a:p>
        </p:txBody>
      </p:sp>
      <p:sp>
        <p:nvSpPr>
          <p:cNvPr id="261" name="Shape 261"/>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id="262" name="Shape 262"/>
          <p:cNvPicPr preferRelativeResize="0"/>
          <p:nvPr/>
        </p:nvPicPr>
        <p:blipFill>
          <a:blip r:embed="rId3">
            <a:alphaModFix/>
          </a:blip>
          <a:stretch>
            <a:fillRect/>
          </a:stretch>
        </p:blipFill>
        <p:spPr>
          <a:xfrm>
            <a:off x="5271095" y="1243500"/>
            <a:ext cx="2735700" cy="3049151"/>
          </a:xfrm>
          <a:prstGeom prst="rect">
            <a:avLst/>
          </a:prstGeom>
          <a:noFill/>
          <a:ln>
            <a:noFill/>
          </a:ln>
        </p:spPr>
      </p:pic>
      <p:sp>
        <p:nvSpPr>
          <p:cNvPr id="263" name="Shape 263"/>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264" name="Shape 264"/>
          <p:cNvPicPr preferRelativeResize="0"/>
          <p:nvPr/>
        </p:nvPicPr>
        <p:blipFill>
          <a:blip r:embed="rId4">
            <a:alphaModFix/>
          </a:blip>
          <a:stretch>
            <a:fillRect/>
          </a:stretch>
        </p:blipFill>
        <p:spPr>
          <a:xfrm>
            <a:off x="7955480" y="70556"/>
            <a:ext cx="1091650" cy="438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Shape 432"/>
          <p:cNvSpPr txBox="1"/>
          <p:nvPr>
            <p:ph idx="1" type="body"/>
          </p:nvPr>
        </p:nvSpPr>
        <p:spPr>
          <a:xfrm>
            <a:off x="381000" y="1200150"/>
            <a:ext cx="8229600" cy="33945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433" name="Shape 433"/>
          <p:cNvPicPr preferRelativeResize="0"/>
          <p:nvPr/>
        </p:nvPicPr>
        <p:blipFill>
          <a:blip r:embed="rId3">
            <a:alphaModFix/>
          </a:blip>
          <a:stretch>
            <a:fillRect/>
          </a:stretch>
        </p:blipFill>
        <p:spPr>
          <a:xfrm>
            <a:off x="310450" y="966600"/>
            <a:ext cx="8614826" cy="3915850"/>
          </a:xfrm>
          <a:prstGeom prst="rect">
            <a:avLst/>
          </a:prstGeom>
          <a:noFill/>
          <a:ln>
            <a:noFill/>
          </a:ln>
        </p:spPr>
      </p:pic>
      <p:sp>
        <p:nvSpPr>
          <p:cNvPr id="434" name="Shape 434"/>
          <p:cNvSpPr txBox="1"/>
          <p:nvPr/>
        </p:nvSpPr>
        <p:spPr>
          <a:xfrm>
            <a:off x="1058334" y="586259"/>
            <a:ext cx="5877000" cy="435900"/>
          </a:xfrm>
          <a:prstGeom prst="rect">
            <a:avLst/>
          </a:prstGeom>
          <a:noFill/>
          <a:ln>
            <a:noFill/>
          </a:ln>
        </p:spPr>
        <p:txBody>
          <a:bodyPr anchorCtr="0" anchor="t" bIns="91425" lIns="91425" rIns="91425" wrap="square" tIns="91425">
            <a:noAutofit/>
          </a:bodyPr>
          <a:lstStyle/>
          <a:p>
            <a:pPr lvl="0" rtl="0" algn="ctr">
              <a:spcBef>
                <a:spcPts val="0"/>
              </a:spcBef>
              <a:buNone/>
            </a:pPr>
            <a:r>
              <a:rPr b="1" lang="en" sz="1800"/>
              <a:t>Write/Read data flow in MongoDB</a:t>
            </a:r>
          </a:p>
        </p:txBody>
      </p:sp>
      <p:sp>
        <p:nvSpPr>
          <p:cNvPr id="435" name="Shape 435"/>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436" name="Shape 436"/>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437" name="Shape 437"/>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txBox="1"/>
          <p:nvPr>
            <p:ph idx="1" type="body"/>
          </p:nvPr>
        </p:nvSpPr>
        <p:spPr>
          <a:xfrm>
            <a:off x="381000" y="1213547"/>
            <a:ext cx="8229600" cy="3409200"/>
          </a:xfrm>
          <a:prstGeom prst="rect">
            <a:avLst/>
          </a:prstGeom>
        </p:spPr>
        <p:txBody>
          <a:bodyPr anchorCtr="0" anchor="t" bIns="91425" lIns="91425" rIns="91425" wrap="square" tIns="91425">
            <a:noAutofit/>
          </a:bodyPr>
          <a:lstStyle/>
          <a:p>
            <a:pPr indent="-330200" lvl="0" marL="457200">
              <a:lnSpc>
                <a:spcPct val="150000"/>
              </a:lnSpc>
              <a:spcBef>
                <a:spcPts val="0"/>
              </a:spcBef>
              <a:spcAft>
                <a:spcPts val="0"/>
              </a:spcAft>
              <a:buSzPct val="100000"/>
            </a:pPr>
            <a:r>
              <a:rPr lang="en"/>
              <a:t>Magics won’t happen in real world</a:t>
            </a:r>
          </a:p>
          <a:p>
            <a:pPr indent="-330200" lvl="0" marL="457200">
              <a:lnSpc>
                <a:spcPct val="150000"/>
              </a:lnSpc>
              <a:spcBef>
                <a:spcPts val="0"/>
              </a:spcBef>
              <a:buSzPct val="100000"/>
            </a:pPr>
            <a:r>
              <a:rPr lang="en"/>
              <a:t>We need to follow best practices to form a MongoDB cluster with best performance</a:t>
            </a:r>
          </a:p>
        </p:txBody>
      </p:sp>
      <p:sp>
        <p:nvSpPr>
          <p:cNvPr id="443" name="Shape 443"/>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444" name="Shape 444"/>
          <p:cNvPicPr preferRelativeResize="0"/>
          <p:nvPr/>
        </p:nvPicPr>
        <p:blipFill>
          <a:blip r:embed="rId3">
            <a:alphaModFix/>
          </a:blip>
          <a:stretch>
            <a:fillRect/>
          </a:stretch>
        </p:blipFill>
        <p:spPr>
          <a:xfrm>
            <a:off x="1171225" y="2195344"/>
            <a:ext cx="6977951" cy="1924050"/>
          </a:xfrm>
          <a:prstGeom prst="rect">
            <a:avLst/>
          </a:prstGeom>
          <a:noFill/>
          <a:ln>
            <a:noFill/>
          </a:ln>
        </p:spPr>
      </p:pic>
      <p:pic>
        <p:nvPicPr>
          <p:cNvPr id="445" name="Shape 445"/>
          <p:cNvPicPr preferRelativeResize="0"/>
          <p:nvPr/>
        </p:nvPicPr>
        <p:blipFill>
          <a:blip r:embed="rId4">
            <a:alphaModFix/>
          </a:blip>
          <a:stretch>
            <a:fillRect/>
          </a:stretch>
        </p:blipFill>
        <p:spPr>
          <a:xfrm>
            <a:off x="3090325" y="3356969"/>
            <a:ext cx="853725" cy="919850"/>
          </a:xfrm>
          <a:prstGeom prst="rect">
            <a:avLst/>
          </a:prstGeom>
          <a:noFill/>
          <a:ln>
            <a:noFill/>
          </a:ln>
        </p:spPr>
      </p:pic>
      <p:sp>
        <p:nvSpPr>
          <p:cNvPr id="446" name="Shape 446"/>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447" name="Shape 447"/>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Cluster Setup</a:t>
            </a:r>
          </a:p>
        </p:txBody>
      </p:sp>
      <p:pic>
        <p:nvPicPr>
          <p:cNvPr id="448" name="Shape 448"/>
          <p:cNvPicPr preferRelativeResize="0"/>
          <p:nvPr/>
        </p:nvPicPr>
        <p:blipFill>
          <a:blip r:embed="rId5">
            <a:alphaModFix/>
          </a:blip>
          <a:stretch>
            <a:fillRect/>
          </a:stretch>
        </p:blipFill>
        <p:spPr>
          <a:xfrm>
            <a:off x="8598416" y="14130"/>
            <a:ext cx="529875" cy="529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52" name="Shape 452"/>
        <p:cNvGrpSpPr/>
        <p:nvPr/>
      </p:nvGrpSpPr>
      <p:grpSpPr>
        <a:xfrm>
          <a:off x="0" y="0"/>
          <a:ext cx="0" cy="0"/>
          <a:chOff x="0" y="0"/>
          <a:chExt cx="0" cy="0"/>
        </a:xfrm>
      </p:grpSpPr>
      <p:sp>
        <p:nvSpPr>
          <p:cNvPr id="453" name="Shape 453"/>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454" name="Shape 454"/>
          <p:cNvPicPr preferRelativeResize="0"/>
          <p:nvPr/>
        </p:nvPicPr>
        <p:blipFill>
          <a:blip r:embed="rId3">
            <a:alphaModFix/>
          </a:blip>
          <a:stretch>
            <a:fillRect/>
          </a:stretch>
        </p:blipFill>
        <p:spPr>
          <a:xfrm>
            <a:off x="0" y="533400"/>
            <a:ext cx="9144002" cy="4610100"/>
          </a:xfrm>
          <a:prstGeom prst="rect">
            <a:avLst/>
          </a:prstGeom>
          <a:noFill/>
          <a:ln>
            <a:noFill/>
          </a:ln>
        </p:spPr>
      </p:pic>
      <p:pic>
        <p:nvPicPr>
          <p:cNvPr id="455" name="Shape 455"/>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idx="1" type="body"/>
          </p:nvPr>
        </p:nvSpPr>
        <p:spPr>
          <a:xfrm>
            <a:off x="508000" y="1489725"/>
            <a:ext cx="4670700" cy="2277900"/>
          </a:xfrm>
          <a:prstGeom prst="rect">
            <a:avLst/>
          </a:prstGeom>
        </p:spPr>
        <p:txBody>
          <a:bodyPr anchorCtr="0" anchor="t" bIns="91425" lIns="91425" rIns="91425" wrap="square" tIns="91425">
            <a:noAutofit/>
          </a:bodyPr>
          <a:lstStyle/>
          <a:p>
            <a:pPr indent="-330200" lvl="0" marL="457200">
              <a:lnSpc>
                <a:spcPct val="115000"/>
              </a:lnSpc>
              <a:spcBef>
                <a:spcPts val="0"/>
              </a:spcBef>
              <a:buSzPct val="100000"/>
            </a:pPr>
            <a:r>
              <a:rPr lang="en"/>
              <a:t>Specifications Good Fit For MongoDB?</a:t>
            </a:r>
          </a:p>
          <a:p>
            <a:pPr indent="0" lvl="0" marL="0">
              <a:lnSpc>
                <a:spcPct val="115000"/>
              </a:lnSpc>
              <a:spcBef>
                <a:spcPts val="0"/>
              </a:spcBef>
              <a:buNone/>
            </a:pPr>
            <a:r>
              <a:t/>
            </a:r>
            <a:endParaRPr/>
          </a:p>
          <a:p>
            <a:pPr indent="-330200" lvl="0" marL="457200">
              <a:lnSpc>
                <a:spcPct val="115000"/>
              </a:lnSpc>
              <a:spcBef>
                <a:spcPts val="0"/>
              </a:spcBef>
              <a:buSzPct val="100000"/>
            </a:pPr>
            <a:r>
              <a:rPr lang="en"/>
              <a:t>Correct Number of Servers?</a:t>
            </a:r>
          </a:p>
          <a:p>
            <a:pPr indent="0" lvl="0" marL="0">
              <a:lnSpc>
                <a:spcPct val="115000"/>
              </a:lnSpc>
              <a:spcBef>
                <a:spcPts val="0"/>
              </a:spcBef>
              <a:buNone/>
            </a:pPr>
            <a:r>
              <a:t/>
            </a:r>
            <a:endParaRPr/>
          </a:p>
          <a:p>
            <a:pPr indent="-330200" lvl="0" marL="457200" rtl="0">
              <a:lnSpc>
                <a:spcPct val="115000"/>
              </a:lnSpc>
              <a:spcBef>
                <a:spcPts val="0"/>
              </a:spcBef>
              <a:buSzPct val="100000"/>
            </a:pPr>
            <a:r>
              <a:rPr lang="en"/>
              <a:t>Properly Configured?</a:t>
            </a:r>
          </a:p>
        </p:txBody>
      </p:sp>
      <p:sp>
        <p:nvSpPr>
          <p:cNvPr id="461" name="Shape 461"/>
          <p:cNvSpPr txBox="1"/>
          <p:nvPr>
            <p:ph type="title"/>
          </p:nvPr>
        </p:nvSpPr>
        <p:spPr>
          <a:xfrm>
            <a:off x="395100" y="713300"/>
            <a:ext cx="8229600" cy="549000"/>
          </a:xfrm>
          <a:prstGeom prst="rect">
            <a:avLst/>
          </a:prstGeom>
        </p:spPr>
        <p:txBody>
          <a:bodyPr anchorCtr="0" anchor="ctr" bIns="91425" lIns="91425" rIns="91425" wrap="square" tIns="91425">
            <a:noAutofit/>
          </a:bodyPr>
          <a:lstStyle/>
          <a:p>
            <a:pPr lvl="0" algn="ctr">
              <a:spcBef>
                <a:spcPts val="0"/>
              </a:spcBef>
              <a:buNone/>
            </a:pPr>
            <a:r>
              <a:rPr b="1" lang="en" sz="3600"/>
              <a:t>Servers</a:t>
            </a:r>
          </a:p>
        </p:txBody>
      </p:sp>
      <p:sp>
        <p:nvSpPr>
          <p:cNvPr id="462" name="Shape 462"/>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463" name="Shape 463"/>
          <p:cNvPicPr preferRelativeResize="0"/>
          <p:nvPr/>
        </p:nvPicPr>
        <p:blipFill>
          <a:blip r:embed="rId3">
            <a:alphaModFix/>
          </a:blip>
          <a:stretch>
            <a:fillRect/>
          </a:stretch>
        </p:blipFill>
        <p:spPr>
          <a:xfrm>
            <a:off x="4654867" y="1612250"/>
            <a:ext cx="3969832" cy="2977388"/>
          </a:xfrm>
          <a:prstGeom prst="rect">
            <a:avLst/>
          </a:prstGeom>
          <a:noFill/>
          <a:ln>
            <a:noFill/>
          </a:ln>
        </p:spPr>
      </p:pic>
      <p:sp>
        <p:nvSpPr>
          <p:cNvPr id="464" name="Shape 464"/>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465" name="Shape 465"/>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Shape 470"/>
          <p:cNvSpPr txBox="1"/>
          <p:nvPr>
            <p:ph idx="1" type="body"/>
          </p:nvPr>
        </p:nvSpPr>
        <p:spPr>
          <a:xfrm>
            <a:off x="803397" y="1320259"/>
            <a:ext cx="3264600" cy="3394500"/>
          </a:xfrm>
          <a:prstGeom prst="rect">
            <a:avLst/>
          </a:prstGeom>
        </p:spPr>
        <p:txBody>
          <a:bodyPr anchorCtr="0" anchor="t" bIns="91425" lIns="91425" rIns="91425" wrap="square" tIns="91425">
            <a:noAutofit/>
          </a:bodyPr>
          <a:lstStyle/>
          <a:p>
            <a:pPr indent="-330200" lvl="0" marL="457200">
              <a:lnSpc>
                <a:spcPct val="115000"/>
              </a:lnSpc>
              <a:spcBef>
                <a:spcPts val="0"/>
              </a:spcBef>
              <a:spcAft>
                <a:spcPts val="0"/>
              </a:spcAft>
              <a:buSzPct val="100000"/>
            </a:pPr>
            <a:r>
              <a:rPr lang="en"/>
              <a:t>RAM</a:t>
            </a:r>
          </a:p>
          <a:p>
            <a:pPr indent="-317500" lvl="1" marL="914400">
              <a:lnSpc>
                <a:spcPct val="115000"/>
              </a:lnSpc>
              <a:spcBef>
                <a:spcPts val="0"/>
              </a:spcBef>
              <a:buSzPct val="100000"/>
            </a:pPr>
            <a:r>
              <a:rPr lang="en"/>
              <a:t>64	256 GB+</a:t>
            </a:r>
          </a:p>
          <a:p>
            <a:pPr indent="0" lvl="0" marL="0">
              <a:lnSpc>
                <a:spcPct val="115000"/>
              </a:lnSpc>
              <a:spcBef>
                <a:spcPts val="0"/>
              </a:spcBef>
              <a:buNone/>
            </a:pPr>
            <a:r>
              <a:t/>
            </a:r>
            <a:endParaRPr/>
          </a:p>
          <a:p>
            <a:pPr indent="-330200" lvl="0" marL="457200">
              <a:lnSpc>
                <a:spcPct val="115000"/>
              </a:lnSpc>
              <a:spcBef>
                <a:spcPts val="0"/>
              </a:spcBef>
              <a:spcAft>
                <a:spcPts val="0"/>
              </a:spcAft>
              <a:buSzPct val="100000"/>
            </a:pPr>
            <a:r>
              <a:rPr lang="en"/>
              <a:t>Fast IO Systems</a:t>
            </a:r>
          </a:p>
          <a:p>
            <a:pPr indent="-317500" lvl="1" marL="914400">
              <a:lnSpc>
                <a:spcPct val="115000"/>
              </a:lnSpc>
              <a:spcBef>
                <a:spcPts val="0"/>
              </a:spcBef>
              <a:buSzPct val="100000"/>
            </a:pPr>
            <a:r>
              <a:rPr lang="en"/>
              <a:t>RAID-10/SSDs</a:t>
            </a:r>
          </a:p>
          <a:p>
            <a:pPr indent="0" lvl="0" marL="0">
              <a:lnSpc>
                <a:spcPct val="115000"/>
              </a:lnSpc>
              <a:spcBef>
                <a:spcPts val="0"/>
              </a:spcBef>
              <a:buNone/>
            </a:pPr>
            <a:r>
              <a:t/>
            </a:r>
            <a:endParaRPr/>
          </a:p>
          <a:p>
            <a:pPr indent="-330200" lvl="0" marL="457200">
              <a:lnSpc>
                <a:spcPct val="115000"/>
              </a:lnSpc>
              <a:spcBef>
                <a:spcPts val="0"/>
              </a:spcBef>
              <a:spcAft>
                <a:spcPts val="0"/>
              </a:spcAft>
              <a:buSzPct val="100000"/>
            </a:pPr>
            <a:r>
              <a:rPr lang="en"/>
              <a:t>Many cores </a:t>
            </a:r>
          </a:p>
          <a:p>
            <a:pPr indent="-317500" lvl="1" marL="914400">
              <a:lnSpc>
                <a:spcPct val="115000"/>
              </a:lnSpc>
              <a:spcBef>
                <a:spcPts val="0"/>
              </a:spcBef>
              <a:spcAft>
                <a:spcPts val="0"/>
              </a:spcAft>
              <a:buSzPct val="100000"/>
            </a:pPr>
            <a:r>
              <a:rPr lang="en"/>
              <a:t>Compress/Uncompress</a:t>
            </a:r>
          </a:p>
          <a:p>
            <a:pPr indent="-317500" lvl="1" marL="914400">
              <a:lnSpc>
                <a:spcPct val="115000"/>
              </a:lnSpc>
              <a:spcBef>
                <a:spcPts val="0"/>
              </a:spcBef>
              <a:spcAft>
                <a:spcPts val="0"/>
              </a:spcAft>
              <a:buSzPct val="100000"/>
            </a:pPr>
            <a:r>
              <a:rPr lang="en"/>
              <a:t>Encrypt/Decrypt</a:t>
            </a:r>
          </a:p>
          <a:p>
            <a:pPr indent="-317500" lvl="1" marL="914400" rtl="0">
              <a:lnSpc>
                <a:spcPct val="115000"/>
              </a:lnSpc>
              <a:spcBef>
                <a:spcPts val="0"/>
              </a:spcBef>
              <a:buSzPct val="100000"/>
            </a:pPr>
            <a:r>
              <a:rPr lang="en"/>
              <a:t>Aggregation queries</a:t>
            </a:r>
          </a:p>
        </p:txBody>
      </p:sp>
      <p:sp>
        <p:nvSpPr>
          <p:cNvPr id="471" name="Shape 471"/>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sz="3000"/>
              <a:t>What Type of Servers?</a:t>
            </a:r>
          </a:p>
        </p:txBody>
      </p:sp>
      <p:sp>
        <p:nvSpPr>
          <p:cNvPr id="472" name="Shape 472"/>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473" name="Shape 473"/>
          <p:cNvPicPr preferRelativeResize="0"/>
          <p:nvPr/>
        </p:nvPicPr>
        <p:blipFill>
          <a:blip r:embed="rId3">
            <a:alphaModFix/>
          </a:blip>
          <a:stretch>
            <a:fillRect/>
          </a:stretch>
        </p:blipFill>
        <p:spPr>
          <a:xfrm>
            <a:off x="2016572" y="1742901"/>
            <a:ext cx="242975" cy="204600"/>
          </a:xfrm>
          <a:prstGeom prst="rect">
            <a:avLst/>
          </a:prstGeom>
          <a:noFill/>
          <a:ln>
            <a:noFill/>
          </a:ln>
        </p:spPr>
      </p:pic>
      <p:pic>
        <p:nvPicPr>
          <p:cNvPr id="474" name="Shape 474"/>
          <p:cNvPicPr preferRelativeResize="0"/>
          <p:nvPr/>
        </p:nvPicPr>
        <p:blipFill>
          <a:blip r:embed="rId4">
            <a:alphaModFix/>
          </a:blip>
          <a:stretch>
            <a:fillRect/>
          </a:stretch>
        </p:blipFill>
        <p:spPr>
          <a:xfrm>
            <a:off x="4105910" y="1333400"/>
            <a:ext cx="4253852" cy="3104550"/>
          </a:xfrm>
          <a:prstGeom prst="rect">
            <a:avLst/>
          </a:prstGeom>
          <a:noFill/>
          <a:ln>
            <a:noFill/>
          </a:ln>
        </p:spPr>
      </p:pic>
      <p:sp>
        <p:nvSpPr>
          <p:cNvPr id="475" name="Shape 47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476" name="Shape 476"/>
          <p:cNvPicPr preferRelativeResize="0"/>
          <p:nvPr/>
        </p:nvPicPr>
        <p:blipFill>
          <a:blip r:embed="rId5">
            <a:alphaModFix/>
          </a:blip>
          <a:stretch>
            <a:fillRect/>
          </a:stretch>
        </p:blipFill>
        <p:spPr>
          <a:xfrm>
            <a:off x="8598416" y="14130"/>
            <a:ext cx="529875" cy="529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Shape 481"/>
          <p:cNvSpPr txBox="1"/>
          <p:nvPr>
            <p:ph idx="1" type="body"/>
          </p:nvPr>
        </p:nvSpPr>
        <p:spPr>
          <a:xfrm>
            <a:off x="381011" y="1200169"/>
            <a:ext cx="6357000" cy="3394500"/>
          </a:xfrm>
          <a:prstGeom prst="rect">
            <a:avLst/>
          </a:prstGeom>
        </p:spPr>
        <p:txBody>
          <a:bodyPr anchorCtr="0" anchor="t" bIns="91425" lIns="91425" rIns="91425" wrap="square" tIns="91425">
            <a:noAutofit/>
          </a:bodyPr>
          <a:lstStyle/>
          <a:p>
            <a:pPr indent="0" lvl="0" marL="0" rtl="0">
              <a:lnSpc>
                <a:spcPct val="115000"/>
              </a:lnSpc>
              <a:spcBef>
                <a:spcPts val="0"/>
              </a:spcBef>
              <a:buNone/>
            </a:pPr>
            <a:r>
              <a:rPr lang="en"/>
              <a:t>  Be aware of the following things before forming a cluster</a:t>
            </a:r>
          </a:p>
          <a:p>
            <a:pPr indent="-317500" lvl="0" marL="914400" rtl="0">
              <a:lnSpc>
                <a:spcPct val="150000"/>
              </a:lnSpc>
              <a:spcBef>
                <a:spcPts val="0"/>
              </a:spcBef>
              <a:spcAft>
                <a:spcPts val="0"/>
              </a:spcAft>
              <a:buSzPct val="100000"/>
            </a:pPr>
            <a:r>
              <a:rPr lang="en" sz="1400"/>
              <a:t># of documents to fetch per second</a:t>
            </a:r>
          </a:p>
          <a:p>
            <a:pPr indent="-317500" lvl="0" marL="914400" rtl="0">
              <a:lnSpc>
                <a:spcPct val="150000"/>
              </a:lnSpc>
              <a:spcBef>
                <a:spcPts val="0"/>
              </a:spcBef>
              <a:spcAft>
                <a:spcPts val="0"/>
              </a:spcAft>
              <a:buSzPct val="100000"/>
            </a:pPr>
            <a:r>
              <a:rPr lang="en" sz="1400"/>
              <a:t># of documents updated per second</a:t>
            </a:r>
          </a:p>
          <a:p>
            <a:pPr indent="-317500" lvl="0" marL="914400" rtl="0">
              <a:lnSpc>
                <a:spcPct val="150000"/>
              </a:lnSpc>
              <a:spcBef>
                <a:spcPts val="0"/>
              </a:spcBef>
              <a:spcAft>
                <a:spcPts val="0"/>
              </a:spcAft>
              <a:buSzPct val="100000"/>
            </a:pPr>
            <a:r>
              <a:rPr lang="en" sz="1400"/>
              <a:t># of indexes impacted by each update</a:t>
            </a:r>
          </a:p>
          <a:p>
            <a:pPr indent="-317500" lvl="0" marL="914400" rtl="0">
              <a:lnSpc>
                <a:spcPct val="150000"/>
              </a:lnSpc>
              <a:spcBef>
                <a:spcPts val="0"/>
              </a:spcBef>
              <a:spcAft>
                <a:spcPts val="0"/>
              </a:spcAft>
              <a:buSzPct val="100000"/>
            </a:pPr>
            <a:r>
              <a:rPr lang="en" sz="1400"/>
              <a:t># of inserts per second</a:t>
            </a:r>
          </a:p>
          <a:p>
            <a:pPr indent="-317500" lvl="0" marL="914400" rtl="0">
              <a:lnSpc>
                <a:spcPct val="150000"/>
              </a:lnSpc>
              <a:spcBef>
                <a:spcPts val="0"/>
              </a:spcBef>
              <a:spcAft>
                <a:spcPts val="0"/>
              </a:spcAft>
              <a:buSzPct val="100000"/>
            </a:pPr>
            <a:r>
              <a:rPr lang="en" sz="1400"/>
              <a:t># of indexes impacted by each insert</a:t>
            </a:r>
          </a:p>
          <a:p>
            <a:pPr indent="-317500" lvl="0" marL="914400" rtl="0">
              <a:lnSpc>
                <a:spcPct val="150000"/>
              </a:lnSpc>
              <a:spcBef>
                <a:spcPts val="0"/>
              </a:spcBef>
              <a:spcAft>
                <a:spcPts val="0"/>
              </a:spcAft>
              <a:buSzPct val="100000"/>
            </a:pPr>
            <a:r>
              <a:rPr lang="en" sz="1400"/>
              <a:t># of deletes per second (x2)</a:t>
            </a:r>
          </a:p>
          <a:p>
            <a:pPr indent="-317500" lvl="0" marL="914400" rtl="0">
              <a:lnSpc>
                <a:spcPct val="150000"/>
              </a:lnSpc>
              <a:spcBef>
                <a:spcPts val="0"/>
              </a:spcBef>
              <a:spcAft>
                <a:spcPts val="0"/>
              </a:spcAft>
              <a:buSzPct val="100000"/>
            </a:pPr>
            <a:r>
              <a:rPr lang="en" sz="1400"/>
              <a:t># of indexes impacted by each delete</a:t>
            </a:r>
          </a:p>
          <a:p>
            <a:pPr indent="-317500" lvl="0" marL="914400" rtl="0">
              <a:lnSpc>
                <a:spcPct val="150000"/>
              </a:lnSpc>
              <a:spcBef>
                <a:spcPts val="0"/>
              </a:spcBef>
              <a:spcAft>
                <a:spcPts val="0"/>
              </a:spcAft>
              <a:buSzPct val="100000"/>
            </a:pPr>
            <a:r>
              <a:rPr lang="en" sz="1400"/>
              <a:t>Multiple updates occurring within checkpoint</a:t>
            </a:r>
          </a:p>
          <a:p>
            <a:pPr indent="-317500" lvl="0" marL="914400">
              <a:lnSpc>
                <a:spcPct val="150000"/>
              </a:lnSpc>
              <a:spcBef>
                <a:spcPts val="0"/>
              </a:spcBef>
              <a:buSzPct val="100000"/>
            </a:pPr>
            <a:r>
              <a:rPr lang="en" sz="1400"/>
              <a:t>% of find query results in cache</a:t>
            </a:r>
          </a:p>
        </p:txBody>
      </p:sp>
      <p:sp>
        <p:nvSpPr>
          <p:cNvPr id="482" name="Shape 482"/>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sz="3000"/>
              <a:t>Prerequisites </a:t>
            </a:r>
            <a:r>
              <a:rPr b="1" lang="en"/>
              <a:t>(Load calculations)</a:t>
            </a:r>
          </a:p>
        </p:txBody>
      </p:sp>
      <p:sp>
        <p:nvSpPr>
          <p:cNvPr id="483" name="Shape 483"/>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484" name="Shape 484"/>
          <p:cNvPicPr preferRelativeResize="0"/>
          <p:nvPr/>
        </p:nvPicPr>
        <p:blipFill>
          <a:blip r:embed="rId3">
            <a:alphaModFix/>
          </a:blip>
          <a:stretch>
            <a:fillRect/>
          </a:stretch>
        </p:blipFill>
        <p:spPr>
          <a:xfrm>
            <a:off x="4974175" y="1580450"/>
            <a:ext cx="3908774" cy="3183825"/>
          </a:xfrm>
          <a:prstGeom prst="rect">
            <a:avLst/>
          </a:prstGeom>
          <a:noFill/>
          <a:ln>
            <a:noFill/>
          </a:ln>
        </p:spPr>
      </p:pic>
      <p:sp>
        <p:nvSpPr>
          <p:cNvPr id="485" name="Shape 48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486" name="Shape 486"/>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90" name="Shape 490"/>
        <p:cNvGrpSpPr/>
        <p:nvPr/>
      </p:nvGrpSpPr>
      <p:grpSpPr>
        <a:xfrm>
          <a:off x="0" y="0"/>
          <a:ext cx="0" cy="0"/>
          <a:chOff x="0" y="0"/>
          <a:chExt cx="0" cy="0"/>
        </a:xfrm>
      </p:grpSpPr>
      <p:sp>
        <p:nvSpPr>
          <p:cNvPr id="491" name="Shape 491"/>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sz="3000">
                <a:solidFill>
                  <a:srgbClr val="00FF00"/>
                </a:solidFill>
              </a:rPr>
              <a:t>How Many Servers Do I Need?</a:t>
            </a:r>
          </a:p>
        </p:txBody>
      </p:sp>
      <p:sp>
        <p:nvSpPr>
          <p:cNvPr id="492" name="Shape 492"/>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493" name="Shape 493"/>
          <p:cNvPicPr preferRelativeResize="0"/>
          <p:nvPr/>
        </p:nvPicPr>
        <p:blipFill>
          <a:blip r:embed="rId3">
            <a:alphaModFix/>
          </a:blip>
          <a:stretch>
            <a:fillRect/>
          </a:stretch>
        </p:blipFill>
        <p:spPr>
          <a:xfrm>
            <a:off x="152400" y="1163539"/>
            <a:ext cx="8839199" cy="3737250"/>
          </a:xfrm>
          <a:prstGeom prst="rect">
            <a:avLst/>
          </a:prstGeom>
          <a:noFill/>
          <a:ln>
            <a:noFill/>
          </a:ln>
        </p:spPr>
      </p:pic>
      <p:pic>
        <p:nvPicPr>
          <p:cNvPr id="494" name="Shape 494"/>
          <p:cNvPicPr preferRelativeResize="0"/>
          <p:nvPr/>
        </p:nvPicPr>
        <p:blipFill>
          <a:blip r:embed="rId4">
            <a:alphaModFix/>
          </a:blip>
          <a:stretch>
            <a:fillRect/>
          </a:stretch>
        </p:blipFill>
        <p:spPr>
          <a:xfrm>
            <a:off x="3482775" y="1954400"/>
            <a:ext cx="1865325" cy="1286375"/>
          </a:xfrm>
          <a:prstGeom prst="rect">
            <a:avLst/>
          </a:prstGeom>
          <a:noFill/>
          <a:ln>
            <a:noFill/>
          </a:ln>
        </p:spPr>
      </p:pic>
      <p:sp>
        <p:nvSpPr>
          <p:cNvPr id="495" name="Shape 49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496" name="Shape 496"/>
          <p:cNvPicPr preferRelativeResize="0"/>
          <p:nvPr/>
        </p:nvPicPr>
        <p:blipFill>
          <a:blip r:embed="rId5">
            <a:alphaModFix/>
          </a:blip>
          <a:stretch>
            <a:fillRect/>
          </a:stretch>
        </p:blipFill>
        <p:spPr>
          <a:xfrm>
            <a:off x="8598416" y="14130"/>
            <a:ext cx="529875" cy="529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Shape 501"/>
          <p:cNvSpPr txBox="1"/>
          <p:nvPr>
            <p:ph idx="1" type="body"/>
          </p:nvPr>
        </p:nvSpPr>
        <p:spPr>
          <a:xfrm>
            <a:off x="783175" y="1467550"/>
            <a:ext cx="3654900" cy="2659800"/>
          </a:xfrm>
          <a:prstGeom prst="rect">
            <a:avLst/>
          </a:prstGeom>
        </p:spPr>
        <p:txBody>
          <a:bodyPr anchorCtr="0" anchor="t" bIns="91425" lIns="91425" rIns="91425" wrap="square" tIns="91425">
            <a:noAutofit/>
          </a:bodyPr>
          <a:lstStyle/>
          <a:p>
            <a:pPr indent="-381000" lvl="0" marL="457200">
              <a:lnSpc>
                <a:spcPct val="115000"/>
              </a:lnSpc>
              <a:spcBef>
                <a:spcPts val="0"/>
              </a:spcBef>
              <a:buSzPct val="100000"/>
            </a:pPr>
            <a:r>
              <a:rPr lang="en" sz="2400"/>
              <a:t>Disk Space</a:t>
            </a:r>
          </a:p>
          <a:p>
            <a:pPr indent="0" lvl="0" marL="0">
              <a:lnSpc>
                <a:spcPct val="115000"/>
              </a:lnSpc>
              <a:spcBef>
                <a:spcPts val="0"/>
              </a:spcBef>
              <a:buNone/>
            </a:pPr>
            <a:r>
              <a:t/>
            </a:r>
            <a:endParaRPr sz="2400"/>
          </a:p>
          <a:p>
            <a:pPr indent="-381000" lvl="0" marL="457200">
              <a:lnSpc>
                <a:spcPct val="115000"/>
              </a:lnSpc>
              <a:spcBef>
                <a:spcPts val="0"/>
              </a:spcBef>
              <a:buSzPct val="100000"/>
            </a:pPr>
            <a:r>
              <a:rPr lang="en" sz="2400"/>
              <a:t>RAM</a:t>
            </a:r>
          </a:p>
          <a:p>
            <a:pPr indent="0" lvl="0" marL="0">
              <a:lnSpc>
                <a:spcPct val="115000"/>
              </a:lnSpc>
              <a:spcBef>
                <a:spcPts val="0"/>
              </a:spcBef>
              <a:buNone/>
            </a:pPr>
            <a:r>
              <a:t/>
            </a:r>
            <a:endParaRPr sz="2400"/>
          </a:p>
          <a:p>
            <a:pPr indent="-381000" lvl="0" marL="457200" rtl="0">
              <a:lnSpc>
                <a:spcPct val="115000"/>
              </a:lnSpc>
              <a:spcBef>
                <a:spcPts val="0"/>
              </a:spcBef>
              <a:buSzPct val="100000"/>
            </a:pPr>
            <a:r>
              <a:rPr lang="en" sz="2400"/>
              <a:t>Query Throughput</a:t>
            </a:r>
          </a:p>
        </p:txBody>
      </p:sp>
      <p:sp>
        <p:nvSpPr>
          <p:cNvPr id="502" name="Shape 502"/>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sz="3000"/>
              <a:t>MongoDB Cluster Sizing</a:t>
            </a:r>
          </a:p>
        </p:txBody>
      </p:sp>
      <p:sp>
        <p:nvSpPr>
          <p:cNvPr id="503" name="Shape 503"/>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504" name="Shape 504"/>
          <p:cNvPicPr preferRelativeResize="0"/>
          <p:nvPr/>
        </p:nvPicPr>
        <p:blipFill>
          <a:blip r:embed="rId3">
            <a:alphaModFix/>
          </a:blip>
          <a:stretch>
            <a:fillRect/>
          </a:stretch>
        </p:blipFill>
        <p:spPr>
          <a:xfrm>
            <a:off x="5453950" y="1224175"/>
            <a:ext cx="1961450" cy="3567225"/>
          </a:xfrm>
          <a:prstGeom prst="rect">
            <a:avLst/>
          </a:prstGeom>
          <a:noFill/>
          <a:ln>
            <a:noFill/>
          </a:ln>
        </p:spPr>
      </p:pic>
      <p:sp>
        <p:nvSpPr>
          <p:cNvPr id="505" name="Shape 50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506" name="Shape 506"/>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Shape 511"/>
          <p:cNvSpPr txBox="1"/>
          <p:nvPr>
            <p:ph idx="1" type="body"/>
          </p:nvPr>
        </p:nvSpPr>
        <p:spPr>
          <a:xfrm>
            <a:off x="381000" y="1313025"/>
            <a:ext cx="8229600" cy="585000"/>
          </a:xfrm>
          <a:prstGeom prst="rect">
            <a:avLst/>
          </a:prstGeom>
        </p:spPr>
        <p:txBody>
          <a:bodyPr anchorCtr="0" anchor="t" bIns="91425" lIns="91425" rIns="91425" wrap="square" tIns="91425">
            <a:noAutofit/>
          </a:bodyPr>
          <a:lstStyle/>
          <a:p>
            <a:pPr indent="-330200" lvl="0" marL="457200">
              <a:spcBef>
                <a:spcPts val="0"/>
              </a:spcBef>
              <a:buSzPct val="100000"/>
            </a:pPr>
            <a:r>
              <a:rPr lang="en"/>
              <a:t>Sum of disk space across nodes &gt; greater than required storage size</a:t>
            </a:r>
          </a:p>
        </p:txBody>
      </p:sp>
      <p:sp>
        <p:nvSpPr>
          <p:cNvPr id="512" name="Shape 512"/>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sz="3000"/>
              <a:t>Disk Space: How Many Nodes Do I Need?</a:t>
            </a:r>
          </a:p>
        </p:txBody>
      </p:sp>
      <p:sp>
        <p:nvSpPr>
          <p:cNvPr id="513" name="Shape 513"/>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514" name="Shape 514"/>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515" name="Shape 515"/>
          <p:cNvPicPr preferRelativeResize="0"/>
          <p:nvPr/>
        </p:nvPicPr>
        <p:blipFill>
          <a:blip r:embed="rId3">
            <a:alphaModFix/>
          </a:blip>
          <a:stretch>
            <a:fillRect/>
          </a:stretch>
        </p:blipFill>
        <p:spPr>
          <a:xfrm>
            <a:off x="8598416" y="14130"/>
            <a:ext cx="529875" cy="529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Shape 520"/>
          <p:cNvSpPr txBox="1"/>
          <p:nvPr>
            <p:ph idx="1" type="body"/>
          </p:nvPr>
        </p:nvSpPr>
        <p:spPr>
          <a:xfrm>
            <a:off x="381000" y="1313025"/>
            <a:ext cx="8229600" cy="585000"/>
          </a:xfrm>
          <a:prstGeom prst="rect">
            <a:avLst/>
          </a:prstGeom>
        </p:spPr>
        <p:txBody>
          <a:bodyPr anchorCtr="0" anchor="t" bIns="91425" lIns="91425" rIns="91425" wrap="square" tIns="91425">
            <a:noAutofit/>
          </a:bodyPr>
          <a:lstStyle/>
          <a:p>
            <a:pPr indent="-330200" lvl="0" marL="457200" rtl="0">
              <a:spcBef>
                <a:spcPts val="0"/>
              </a:spcBef>
              <a:buSzPct val="100000"/>
            </a:pPr>
            <a:r>
              <a:rPr lang="en"/>
              <a:t>Sum of disk space across </a:t>
            </a:r>
            <a:r>
              <a:rPr lang="en"/>
              <a:t>nodes</a:t>
            </a:r>
            <a:r>
              <a:rPr lang="en"/>
              <a:t> &gt; greater than required storage size</a:t>
            </a:r>
          </a:p>
        </p:txBody>
      </p:sp>
      <p:sp>
        <p:nvSpPr>
          <p:cNvPr id="521" name="Shape 521"/>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Disk Space: How Many Nodes Do I Need?</a:t>
            </a:r>
          </a:p>
        </p:txBody>
      </p:sp>
      <p:sp>
        <p:nvSpPr>
          <p:cNvPr id="522" name="Shape 522"/>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pic>
        <p:nvPicPr>
          <p:cNvPr id="523" name="Shape 523"/>
          <p:cNvPicPr preferRelativeResize="0"/>
          <p:nvPr/>
        </p:nvPicPr>
        <p:blipFill>
          <a:blip r:embed="rId3">
            <a:alphaModFix/>
          </a:blip>
          <a:stretch>
            <a:fillRect/>
          </a:stretch>
        </p:blipFill>
        <p:spPr>
          <a:xfrm>
            <a:off x="3898900" y="1852875"/>
            <a:ext cx="4437387" cy="2940675"/>
          </a:xfrm>
          <a:prstGeom prst="rect">
            <a:avLst/>
          </a:prstGeom>
          <a:noFill/>
          <a:ln>
            <a:noFill/>
          </a:ln>
        </p:spPr>
      </p:pic>
      <p:sp>
        <p:nvSpPr>
          <p:cNvPr id="524" name="Shape 524"/>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525" name="Shape 525"/>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270" name="Shape 270"/>
          <p:cNvPicPr preferRelativeResize="0"/>
          <p:nvPr/>
        </p:nvPicPr>
        <p:blipFill>
          <a:blip r:embed="rId3">
            <a:alphaModFix/>
          </a:blip>
          <a:stretch>
            <a:fillRect/>
          </a:stretch>
        </p:blipFill>
        <p:spPr>
          <a:xfrm>
            <a:off x="1007275" y="699450"/>
            <a:ext cx="6877050" cy="4194250"/>
          </a:xfrm>
          <a:prstGeom prst="rect">
            <a:avLst/>
          </a:prstGeom>
          <a:noFill/>
          <a:ln>
            <a:noFill/>
          </a:ln>
        </p:spPr>
      </p:pic>
      <p:sp>
        <p:nvSpPr>
          <p:cNvPr id="271" name="Shape 27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Shape 530"/>
          <p:cNvSpPr txBox="1"/>
          <p:nvPr>
            <p:ph idx="1" type="body"/>
          </p:nvPr>
        </p:nvSpPr>
        <p:spPr>
          <a:xfrm>
            <a:off x="381000" y="1284100"/>
            <a:ext cx="8229600" cy="3310500"/>
          </a:xfrm>
          <a:prstGeom prst="rect">
            <a:avLst/>
          </a:prstGeom>
        </p:spPr>
        <p:txBody>
          <a:bodyPr anchorCtr="0" anchor="t" bIns="91425" lIns="91425" rIns="91425" wrap="square" tIns="91425">
            <a:noAutofit/>
          </a:bodyPr>
          <a:lstStyle/>
          <a:p>
            <a:pPr indent="-330200" lvl="0" marL="457200">
              <a:lnSpc>
                <a:spcPct val="115000"/>
              </a:lnSpc>
              <a:spcBef>
                <a:spcPts val="0"/>
              </a:spcBef>
              <a:spcAft>
                <a:spcPts val="0"/>
              </a:spcAft>
              <a:buSzPct val="100000"/>
            </a:pPr>
            <a:r>
              <a:rPr lang="en"/>
              <a:t>Working set should fit in RAM</a:t>
            </a:r>
          </a:p>
          <a:p>
            <a:pPr indent="-317500" lvl="1" marL="914400">
              <a:lnSpc>
                <a:spcPct val="115000"/>
              </a:lnSpc>
              <a:spcBef>
                <a:spcPts val="0"/>
              </a:spcBef>
              <a:buSzPct val="100000"/>
            </a:pPr>
            <a:r>
              <a:rPr lang="en"/>
              <a:t>Sum of RAM across nodes &gt; Working Set</a:t>
            </a:r>
          </a:p>
          <a:p>
            <a:pPr indent="0" lvl="0" marL="0">
              <a:lnSpc>
                <a:spcPct val="115000"/>
              </a:lnSpc>
              <a:spcBef>
                <a:spcPts val="0"/>
              </a:spcBef>
              <a:buNone/>
            </a:pPr>
            <a:r>
              <a:t/>
            </a:r>
            <a:endParaRPr/>
          </a:p>
          <a:p>
            <a:pPr indent="-330200" lvl="0" marL="457200">
              <a:lnSpc>
                <a:spcPct val="115000"/>
              </a:lnSpc>
              <a:spcBef>
                <a:spcPts val="0"/>
              </a:spcBef>
              <a:buSzPct val="100000"/>
            </a:pPr>
            <a:r>
              <a:rPr lang="en"/>
              <a:t>WorkSet = Indexes plus the set of documents accessed frequently</a:t>
            </a:r>
          </a:p>
          <a:p>
            <a:pPr indent="0" lvl="0" marL="0">
              <a:lnSpc>
                <a:spcPct val="115000"/>
              </a:lnSpc>
              <a:spcBef>
                <a:spcPts val="0"/>
              </a:spcBef>
              <a:buNone/>
            </a:pPr>
            <a:r>
              <a:t/>
            </a:r>
            <a:endParaRPr/>
          </a:p>
          <a:p>
            <a:pPr indent="-330200" lvl="0" marL="457200">
              <a:lnSpc>
                <a:spcPct val="115000"/>
              </a:lnSpc>
              <a:spcBef>
                <a:spcPts val="0"/>
              </a:spcBef>
              <a:spcAft>
                <a:spcPts val="0"/>
              </a:spcAft>
              <a:buSzPct val="100000"/>
            </a:pPr>
            <a:r>
              <a:rPr lang="en"/>
              <a:t>WorkSet in RAM</a:t>
            </a:r>
          </a:p>
          <a:p>
            <a:pPr indent="-317500" lvl="1" marL="914400">
              <a:lnSpc>
                <a:spcPct val="115000"/>
              </a:lnSpc>
              <a:spcBef>
                <a:spcPts val="0"/>
              </a:spcBef>
              <a:spcAft>
                <a:spcPts val="0"/>
              </a:spcAft>
              <a:buSzPct val="100000"/>
            </a:pPr>
            <a:r>
              <a:rPr lang="en"/>
              <a:t>Shorter latency</a:t>
            </a:r>
          </a:p>
          <a:p>
            <a:pPr indent="-317500" lvl="1" marL="914400" rtl="0">
              <a:lnSpc>
                <a:spcPct val="115000"/>
              </a:lnSpc>
              <a:spcBef>
                <a:spcPts val="0"/>
              </a:spcBef>
              <a:buSzPct val="100000"/>
            </a:pPr>
            <a:r>
              <a:rPr lang="en"/>
              <a:t>Higher Throughput</a:t>
            </a:r>
          </a:p>
        </p:txBody>
      </p:sp>
      <p:sp>
        <p:nvSpPr>
          <p:cNvPr id="531" name="Shape 531"/>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sz="3000"/>
              <a:t>RAM: How Many Nodes Do I Need?</a:t>
            </a:r>
          </a:p>
        </p:txBody>
      </p:sp>
      <p:sp>
        <p:nvSpPr>
          <p:cNvPr id="532" name="Shape 532"/>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533" name="Shape 533"/>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534" name="Shape 534"/>
          <p:cNvPicPr preferRelativeResize="0"/>
          <p:nvPr/>
        </p:nvPicPr>
        <p:blipFill>
          <a:blip r:embed="rId3">
            <a:alphaModFix/>
          </a:blip>
          <a:stretch>
            <a:fillRect/>
          </a:stretch>
        </p:blipFill>
        <p:spPr>
          <a:xfrm>
            <a:off x="8598416" y="14130"/>
            <a:ext cx="529875" cy="529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Shape 539"/>
          <p:cNvSpPr txBox="1"/>
          <p:nvPr>
            <p:ph idx="1" type="body"/>
          </p:nvPr>
        </p:nvSpPr>
        <p:spPr>
          <a:xfrm>
            <a:off x="557400" y="1291150"/>
            <a:ext cx="4064100" cy="2406000"/>
          </a:xfrm>
          <a:prstGeom prst="rect">
            <a:avLst/>
          </a:prstGeom>
        </p:spPr>
        <p:txBody>
          <a:bodyPr anchorCtr="0" anchor="t" bIns="91425" lIns="91425" rIns="91425" wrap="square" tIns="91425">
            <a:noAutofit/>
          </a:bodyPr>
          <a:lstStyle/>
          <a:p>
            <a:pPr indent="-330200" lvl="0" marL="457200" marR="0" rtl="0" algn="l">
              <a:lnSpc>
                <a:spcPct val="115000"/>
              </a:lnSpc>
              <a:spcBef>
                <a:spcPts val="320"/>
              </a:spcBef>
              <a:spcAft>
                <a:spcPts val="0"/>
              </a:spcAft>
              <a:buSzPct val="100000"/>
            </a:pPr>
            <a:r>
              <a:rPr lang="en"/>
              <a:t>Measuring Index Size </a:t>
            </a:r>
          </a:p>
          <a:p>
            <a:pPr indent="-317500" lvl="1" marL="914400" marR="0" rtl="0" algn="l">
              <a:lnSpc>
                <a:spcPct val="115000"/>
              </a:lnSpc>
              <a:spcBef>
                <a:spcPts val="0"/>
              </a:spcBef>
              <a:spcAft>
                <a:spcPts val="0"/>
              </a:spcAft>
              <a:buSzPct val="100000"/>
            </a:pPr>
            <a:r>
              <a:rPr lang="en"/>
              <a:t>db.coll.stats() – index size of collection</a:t>
            </a:r>
          </a:p>
          <a:p>
            <a:pPr indent="0" lvl="0" marL="0" marR="0" rtl="0" algn="l">
              <a:lnSpc>
                <a:spcPct val="115000"/>
              </a:lnSpc>
              <a:spcBef>
                <a:spcPts val="320"/>
              </a:spcBef>
              <a:spcAft>
                <a:spcPts val="0"/>
              </a:spcAft>
              <a:buNone/>
            </a:pPr>
            <a:r>
              <a:t/>
            </a:r>
            <a:endParaRPr/>
          </a:p>
          <a:p>
            <a:pPr indent="-330200" lvl="0" marL="457200" marR="0" rtl="0" algn="l">
              <a:lnSpc>
                <a:spcPct val="115000"/>
              </a:lnSpc>
              <a:spcBef>
                <a:spcPts val="320"/>
              </a:spcBef>
              <a:spcAft>
                <a:spcPts val="0"/>
              </a:spcAft>
              <a:buSzPct val="100000"/>
            </a:pPr>
            <a:r>
              <a:rPr lang="en"/>
              <a:t>Estimate frequently accessed documents</a:t>
            </a:r>
          </a:p>
          <a:p>
            <a:pPr indent="-317500" lvl="1" marL="914400" marR="0" rtl="0" algn="l">
              <a:lnSpc>
                <a:spcPct val="115000"/>
              </a:lnSpc>
              <a:spcBef>
                <a:spcPts val="0"/>
              </a:spcBef>
              <a:spcAft>
                <a:spcPts val="0"/>
              </a:spcAft>
              <a:buSzPct val="100000"/>
            </a:pPr>
            <a:r>
              <a:rPr lang="en"/>
              <a:t>Ex: total size of documents accessed per day</a:t>
            </a:r>
          </a:p>
        </p:txBody>
      </p:sp>
      <p:sp>
        <p:nvSpPr>
          <p:cNvPr id="540" name="Shape 540"/>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RAM: How Many Nodes Do I Need?</a:t>
            </a:r>
          </a:p>
        </p:txBody>
      </p:sp>
      <p:sp>
        <p:nvSpPr>
          <p:cNvPr id="541" name="Shape 541"/>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
        <p:nvSpPr>
          <p:cNvPr id="542" name="Shape 542"/>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543" name="Shape 543"/>
          <p:cNvPicPr preferRelativeResize="0"/>
          <p:nvPr/>
        </p:nvPicPr>
        <p:blipFill>
          <a:blip r:embed="rId3">
            <a:alphaModFix/>
          </a:blip>
          <a:stretch>
            <a:fillRect/>
          </a:stretch>
        </p:blipFill>
        <p:spPr>
          <a:xfrm>
            <a:off x="8598416" y="14130"/>
            <a:ext cx="529875" cy="529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Shape 548"/>
          <p:cNvSpPr txBox="1"/>
          <p:nvPr>
            <p:ph idx="1" type="body"/>
          </p:nvPr>
        </p:nvSpPr>
        <p:spPr>
          <a:xfrm>
            <a:off x="557400" y="1291150"/>
            <a:ext cx="4064100" cy="2406000"/>
          </a:xfrm>
          <a:prstGeom prst="rect">
            <a:avLst/>
          </a:prstGeom>
        </p:spPr>
        <p:txBody>
          <a:bodyPr anchorCtr="0" anchor="t" bIns="91425" lIns="91425" rIns="91425" wrap="square" tIns="91425">
            <a:noAutofit/>
          </a:bodyPr>
          <a:lstStyle/>
          <a:p>
            <a:pPr indent="-330200" lvl="0" marL="457200" marR="0" rtl="0" algn="l">
              <a:lnSpc>
                <a:spcPct val="115000"/>
              </a:lnSpc>
              <a:spcBef>
                <a:spcPts val="320"/>
              </a:spcBef>
              <a:spcAft>
                <a:spcPts val="0"/>
              </a:spcAft>
              <a:buSzPct val="100000"/>
            </a:pPr>
            <a:r>
              <a:rPr lang="en"/>
              <a:t>Measuring Index Size </a:t>
            </a:r>
          </a:p>
          <a:p>
            <a:pPr indent="-317500" lvl="1" marL="914400" marR="0" rtl="0" algn="l">
              <a:lnSpc>
                <a:spcPct val="115000"/>
              </a:lnSpc>
              <a:spcBef>
                <a:spcPts val="0"/>
              </a:spcBef>
              <a:spcAft>
                <a:spcPts val="0"/>
              </a:spcAft>
              <a:buSzPct val="100000"/>
            </a:pPr>
            <a:r>
              <a:rPr lang="en"/>
              <a:t>db.coll.stats() – index size of collection</a:t>
            </a:r>
          </a:p>
          <a:p>
            <a:pPr indent="0" lvl="0" marL="0" marR="0" rtl="0" algn="l">
              <a:lnSpc>
                <a:spcPct val="115000"/>
              </a:lnSpc>
              <a:spcBef>
                <a:spcPts val="320"/>
              </a:spcBef>
              <a:spcAft>
                <a:spcPts val="0"/>
              </a:spcAft>
              <a:buNone/>
            </a:pPr>
            <a:r>
              <a:t/>
            </a:r>
            <a:endParaRPr/>
          </a:p>
          <a:p>
            <a:pPr indent="-330200" lvl="0" marL="457200" marR="0" rtl="0" algn="l">
              <a:lnSpc>
                <a:spcPct val="115000"/>
              </a:lnSpc>
              <a:spcBef>
                <a:spcPts val="320"/>
              </a:spcBef>
              <a:spcAft>
                <a:spcPts val="0"/>
              </a:spcAft>
              <a:buSzPct val="100000"/>
            </a:pPr>
            <a:r>
              <a:rPr lang="en"/>
              <a:t>Estimate frequently accessed documents</a:t>
            </a:r>
          </a:p>
          <a:p>
            <a:pPr indent="-317500" lvl="1" marL="914400" marR="0" rtl="0" algn="l">
              <a:lnSpc>
                <a:spcPct val="115000"/>
              </a:lnSpc>
              <a:spcBef>
                <a:spcPts val="0"/>
              </a:spcBef>
              <a:spcAft>
                <a:spcPts val="0"/>
              </a:spcAft>
              <a:buSzPct val="100000"/>
            </a:pPr>
            <a:r>
              <a:rPr lang="en"/>
              <a:t>Ex: total size of documents accessed per day</a:t>
            </a:r>
          </a:p>
        </p:txBody>
      </p:sp>
      <p:sp>
        <p:nvSpPr>
          <p:cNvPr id="549" name="Shape 549"/>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RAM: How Many Nodes Do I Need?</a:t>
            </a:r>
          </a:p>
        </p:txBody>
      </p:sp>
      <p:sp>
        <p:nvSpPr>
          <p:cNvPr id="550" name="Shape 55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pic>
        <p:nvPicPr>
          <p:cNvPr id="551" name="Shape 551"/>
          <p:cNvPicPr preferRelativeResize="0"/>
          <p:nvPr/>
        </p:nvPicPr>
        <p:blipFill>
          <a:blip r:embed="rId3">
            <a:alphaModFix/>
          </a:blip>
          <a:stretch>
            <a:fillRect/>
          </a:stretch>
        </p:blipFill>
        <p:spPr>
          <a:xfrm>
            <a:off x="4724500" y="1506425"/>
            <a:ext cx="4217700" cy="3319175"/>
          </a:xfrm>
          <a:prstGeom prst="rect">
            <a:avLst/>
          </a:prstGeom>
          <a:noFill/>
          <a:ln>
            <a:noFill/>
          </a:ln>
        </p:spPr>
      </p:pic>
      <p:sp>
        <p:nvSpPr>
          <p:cNvPr id="552" name="Shape 552"/>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553" name="Shape 553"/>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Shape 558"/>
          <p:cNvSpPr txBox="1"/>
          <p:nvPr>
            <p:ph idx="1" type="body"/>
          </p:nvPr>
        </p:nvSpPr>
        <p:spPr>
          <a:xfrm>
            <a:off x="381000" y="1200150"/>
            <a:ext cx="8229600" cy="3394500"/>
          </a:xfrm>
          <a:prstGeom prst="rect">
            <a:avLst/>
          </a:prstGeom>
        </p:spPr>
        <p:txBody>
          <a:bodyPr anchorCtr="0" anchor="t" bIns="91425" lIns="91425" rIns="91425" wrap="square" tIns="91425">
            <a:noAutofit/>
          </a:bodyPr>
          <a:lstStyle/>
          <a:p>
            <a:pPr indent="-330200" lvl="0" marL="457200">
              <a:lnSpc>
                <a:spcPct val="115000"/>
              </a:lnSpc>
              <a:spcBef>
                <a:spcPts val="0"/>
              </a:spcBef>
              <a:spcAft>
                <a:spcPts val="0"/>
              </a:spcAft>
              <a:buSzPct val="100000"/>
            </a:pPr>
            <a:r>
              <a:rPr lang="en"/>
              <a:t>Measure max sustained query rate of a single server (with replication)</a:t>
            </a:r>
          </a:p>
          <a:p>
            <a:pPr indent="-317500" lvl="1" marL="914400">
              <a:lnSpc>
                <a:spcPct val="115000"/>
              </a:lnSpc>
              <a:spcBef>
                <a:spcPts val="0"/>
              </a:spcBef>
              <a:buSzPct val="100000"/>
            </a:pPr>
            <a:r>
              <a:rPr lang="en"/>
              <a:t>Build a prototype and measure</a:t>
            </a:r>
          </a:p>
          <a:p>
            <a:pPr indent="0" lvl="0" marL="457200">
              <a:lnSpc>
                <a:spcPct val="115000"/>
              </a:lnSpc>
              <a:spcBef>
                <a:spcPts val="0"/>
              </a:spcBef>
              <a:buNone/>
            </a:pPr>
            <a:r>
              <a:t/>
            </a:r>
            <a:endParaRPr/>
          </a:p>
          <a:p>
            <a:pPr indent="-330200" lvl="0" marL="457200" rtl="0">
              <a:lnSpc>
                <a:spcPct val="115000"/>
              </a:lnSpc>
              <a:spcBef>
                <a:spcPts val="0"/>
              </a:spcBef>
              <a:buSzPct val="100000"/>
            </a:pPr>
            <a:r>
              <a:rPr lang="en"/>
              <a:t>Assume node overhead of 20-30%</a:t>
            </a:r>
          </a:p>
        </p:txBody>
      </p:sp>
      <p:sp>
        <p:nvSpPr>
          <p:cNvPr id="559" name="Shape 559"/>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sz="3000"/>
              <a:t>Query Rate: How Many Nodes Do I Need?</a:t>
            </a:r>
          </a:p>
        </p:txBody>
      </p:sp>
      <p:sp>
        <p:nvSpPr>
          <p:cNvPr id="560" name="Shape 56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561" name="Shape 56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562" name="Shape 562"/>
          <p:cNvPicPr preferRelativeResize="0"/>
          <p:nvPr/>
        </p:nvPicPr>
        <p:blipFill>
          <a:blip r:embed="rId3">
            <a:alphaModFix/>
          </a:blip>
          <a:stretch>
            <a:fillRect/>
          </a:stretch>
        </p:blipFill>
        <p:spPr>
          <a:xfrm>
            <a:off x="8598416" y="14130"/>
            <a:ext cx="529875" cy="529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Shape 567"/>
          <p:cNvSpPr txBox="1"/>
          <p:nvPr>
            <p:ph idx="1" type="body"/>
          </p:nvPr>
        </p:nvSpPr>
        <p:spPr>
          <a:xfrm>
            <a:off x="381000" y="1200150"/>
            <a:ext cx="8229600" cy="3394500"/>
          </a:xfrm>
          <a:prstGeom prst="rect">
            <a:avLst/>
          </a:prstGeom>
        </p:spPr>
        <p:txBody>
          <a:bodyPr anchorCtr="0" anchor="t" bIns="91425" lIns="91425" rIns="91425" wrap="square" tIns="91425">
            <a:noAutofit/>
          </a:bodyPr>
          <a:lstStyle/>
          <a:p>
            <a:pPr indent="-330200" lvl="0" marL="457200" rtl="0">
              <a:lnSpc>
                <a:spcPct val="115000"/>
              </a:lnSpc>
              <a:spcBef>
                <a:spcPts val="0"/>
              </a:spcBef>
              <a:spcAft>
                <a:spcPts val="0"/>
              </a:spcAft>
              <a:buSzPct val="100000"/>
            </a:pPr>
            <a:r>
              <a:rPr lang="en"/>
              <a:t>Measure max sustained query rate of a single server (with replication)</a:t>
            </a:r>
          </a:p>
          <a:p>
            <a:pPr indent="-317500" lvl="1" marL="914400" rtl="0">
              <a:lnSpc>
                <a:spcPct val="115000"/>
              </a:lnSpc>
              <a:spcBef>
                <a:spcPts val="0"/>
              </a:spcBef>
              <a:buSzPct val="100000"/>
            </a:pPr>
            <a:r>
              <a:rPr lang="en"/>
              <a:t>Build a prototype and measure</a:t>
            </a:r>
          </a:p>
          <a:p>
            <a:pPr indent="0" lvl="0" marL="457200" rtl="0">
              <a:lnSpc>
                <a:spcPct val="115000"/>
              </a:lnSpc>
              <a:spcBef>
                <a:spcPts val="0"/>
              </a:spcBef>
              <a:buNone/>
            </a:pPr>
            <a:r>
              <a:t/>
            </a:r>
            <a:endParaRPr/>
          </a:p>
          <a:p>
            <a:pPr indent="-330200" lvl="0" marL="457200" rtl="0">
              <a:lnSpc>
                <a:spcPct val="115000"/>
              </a:lnSpc>
              <a:spcBef>
                <a:spcPts val="0"/>
              </a:spcBef>
              <a:buSzPct val="100000"/>
            </a:pPr>
            <a:r>
              <a:rPr lang="en"/>
              <a:t>Assume node overhead of 20-30%</a:t>
            </a:r>
          </a:p>
        </p:txBody>
      </p:sp>
      <p:sp>
        <p:nvSpPr>
          <p:cNvPr id="568" name="Shape 568"/>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Query Rate: How Many Nodes Do I Need?</a:t>
            </a:r>
          </a:p>
        </p:txBody>
      </p:sp>
      <p:sp>
        <p:nvSpPr>
          <p:cNvPr id="569" name="Shape 569"/>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
        <p:nvSpPr>
          <p:cNvPr id="570" name="Shape 570"/>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571" name="Shape 571"/>
          <p:cNvPicPr preferRelativeResize="0"/>
          <p:nvPr/>
        </p:nvPicPr>
        <p:blipFill>
          <a:blip r:embed="rId3">
            <a:alphaModFix/>
          </a:blip>
          <a:stretch>
            <a:fillRect/>
          </a:stretch>
        </p:blipFill>
        <p:spPr>
          <a:xfrm>
            <a:off x="8598416" y="14130"/>
            <a:ext cx="529875" cy="529875"/>
          </a:xfrm>
          <a:prstGeom prst="rect">
            <a:avLst/>
          </a:prstGeom>
          <a:noFill/>
          <a:ln>
            <a:noFill/>
          </a:ln>
        </p:spPr>
      </p:pic>
      <p:sp>
        <p:nvSpPr>
          <p:cNvPr id="572" name="Shape 572"/>
          <p:cNvSpPr/>
          <p:nvPr/>
        </p:nvSpPr>
        <p:spPr>
          <a:xfrm>
            <a:off x="4218425" y="1878450"/>
            <a:ext cx="4380000" cy="2791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139700" lvl="0" marL="342900" rtl="0">
              <a:spcBef>
                <a:spcPts val="320"/>
              </a:spcBef>
              <a:buNone/>
            </a:pPr>
            <a:r>
              <a:rPr b="1" lang="en" sz="1600" u="sng"/>
              <a:t>Example</a:t>
            </a:r>
          </a:p>
          <a:p>
            <a:pPr indent="-139700" lvl="0" marL="342900" rtl="0">
              <a:spcBef>
                <a:spcPts val="320"/>
              </a:spcBef>
              <a:buNone/>
            </a:pPr>
            <a:r>
              <a:rPr b="1" lang="en"/>
              <a:t>Require :</a:t>
            </a:r>
            <a:r>
              <a:rPr lang="en"/>
              <a:t> 50k ops/sec</a:t>
            </a:r>
          </a:p>
          <a:p>
            <a:pPr indent="-139700" lvl="0" marL="342900" rtl="0">
              <a:spcBef>
                <a:spcPts val="320"/>
              </a:spcBef>
              <a:buNone/>
            </a:pPr>
            <a:r>
              <a:rPr b="1" lang="en"/>
              <a:t>Prototype performance :</a:t>
            </a:r>
            <a:r>
              <a:rPr lang="en"/>
              <a:t> 20k ops/sec (1 replica set)</a:t>
            </a:r>
          </a:p>
          <a:p>
            <a:pPr indent="-139700" lvl="0" marL="342900" rtl="0">
              <a:spcBef>
                <a:spcPts val="320"/>
              </a:spcBef>
              <a:buNone/>
            </a:pPr>
            <a:r>
              <a:t/>
            </a:r>
            <a:endParaRPr/>
          </a:p>
          <a:p>
            <a:pPr indent="-139700" lvl="0" marL="342900" rtl="0">
              <a:spcBef>
                <a:spcPts val="320"/>
              </a:spcBef>
              <a:buNone/>
            </a:pPr>
            <a:r>
              <a:rPr lang="en"/>
              <a:t>20k ops/sec * 0.7 = 14</a:t>
            </a:r>
          </a:p>
          <a:p>
            <a:pPr indent="-139700" lvl="0" marL="342900" rtl="0">
              <a:spcBef>
                <a:spcPts val="320"/>
              </a:spcBef>
              <a:buNone/>
            </a:pPr>
            <a:r>
              <a:rPr lang="en"/>
              <a:t>50 / 14 = 3.57</a:t>
            </a:r>
          </a:p>
          <a:p>
            <a:pPr indent="-139700" lvl="0" marL="342900" rtl="0">
              <a:spcBef>
                <a:spcPts val="320"/>
              </a:spcBef>
              <a:buNone/>
            </a:pPr>
            <a:r>
              <a:t/>
            </a:r>
            <a:endParaRPr/>
          </a:p>
          <a:p>
            <a:pPr indent="-139700" lvl="0" marL="342900" rtl="0">
              <a:spcBef>
                <a:spcPts val="320"/>
              </a:spcBef>
              <a:buNone/>
            </a:pPr>
            <a:r>
              <a:rPr lang="en"/>
              <a:t>4 nodes required : </a:t>
            </a:r>
          </a:p>
          <a:p>
            <a:pPr indent="-139700" lvl="0" marL="342900" rtl="0">
              <a:spcBef>
                <a:spcPts val="320"/>
              </a:spcBef>
              <a:buNone/>
            </a:pPr>
            <a:r>
              <a:rPr lang="en"/>
              <a:t>(4* 20k ops/sec) * 0.7 = 56k ops/sec</a:t>
            </a:r>
          </a:p>
          <a:p>
            <a:pPr lvl="0">
              <a:spcBef>
                <a:spcPts val="0"/>
              </a:spcBef>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Shape 577"/>
          <p:cNvSpPr txBox="1"/>
          <p:nvPr>
            <p:ph idx="1" type="body"/>
          </p:nvPr>
        </p:nvSpPr>
        <p:spPr>
          <a:xfrm>
            <a:off x="381000" y="1200150"/>
            <a:ext cx="8229600" cy="33945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spcAft>
                <a:spcPts val="0"/>
              </a:spcAft>
              <a:buClr>
                <a:schemeClr val="dk1"/>
              </a:buClr>
              <a:buSzPct val="25000"/>
              <a:buFont typeface="Arial"/>
              <a:buNone/>
            </a:pPr>
            <a:r>
              <a:rPr b="1" i="0" lang="en" sz="1800" u="none" cap="none" strike="noStrike">
                <a:solidFill>
                  <a:srgbClr val="000000"/>
                </a:solidFill>
              </a:rPr>
              <a:t>Embedded Data Model :</a:t>
            </a:r>
            <a:r>
              <a:rPr i="0" lang="en" sz="1800" u="none" cap="none" strike="noStrike">
                <a:solidFill>
                  <a:srgbClr val="000000"/>
                </a:solidFill>
              </a:rPr>
              <a:t> </a:t>
            </a:r>
            <a:r>
              <a:rPr lang="en" sz="1800">
                <a:solidFill>
                  <a:srgbClr val="000000"/>
                </a:solidFill>
              </a:rPr>
              <a:t>(</a:t>
            </a:r>
            <a:r>
              <a:rPr lang="en" sz="1400">
                <a:solidFill>
                  <a:srgbClr val="000000"/>
                </a:solidFill>
              </a:rPr>
              <a:t>Denormalized</a:t>
            </a:r>
            <a:r>
              <a:rPr lang="en" sz="1800">
                <a:solidFill>
                  <a:srgbClr val="000000"/>
                </a:solidFill>
              </a:rPr>
              <a:t>)</a:t>
            </a:r>
            <a:r>
              <a:rPr b="0" i="0" lang="en" sz="1800" u="none" cap="none" strike="noStrike">
                <a:solidFill>
                  <a:srgbClr val="595959"/>
                </a:solidFill>
                <a:latin typeface="Arial"/>
                <a:ea typeface="Arial"/>
                <a:cs typeface="Arial"/>
                <a:sym typeface="Arial"/>
              </a:rPr>
              <a:t>	 </a:t>
            </a:r>
            <a:r>
              <a:rPr b="1" i="0" lang="en" sz="1800" u="none" cap="none" strike="noStrike">
                <a:solidFill>
                  <a:srgbClr val="000000"/>
                </a:solidFill>
              </a:rPr>
              <a:t>Normalized Data Model :</a:t>
            </a:r>
          </a:p>
          <a:p>
            <a:pPr indent="0" lvl="0" marL="0" marR="0" rtl="0" algn="l">
              <a:lnSpc>
                <a:spcPct val="115000"/>
              </a:lnSpc>
              <a:spcBef>
                <a:spcPts val="1600"/>
              </a:spcBef>
              <a:spcAft>
                <a:spcPts val="0"/>
              </a:spcAft>
              <a:buClr>
                <a:schemeClr val="dk1"/>
              </a:buClr>
              <a:buSzPct val="25000"/>
              <a:buFont typeface="Arial"/>
              <a:buNone/>
            </a:pPr>
            <a:r>
              <a:t/>
            </a:r>
            <a:endParaRPr b="0" i="0" sz="1800" u="none" cap="none" strike="noStrike">
              <a:solidFill>
                <a:srgbClr val="595959"/>
              </a:solidFill>
              <a:latin typeface="Arial"/>
              <a:ea typeface="Arial"/>
              <a:cs typeface="Arial"/>
              <a:sym typeface="Arial"/>
            </a:endParaRPr>
          </a:p>
          <a:p>
            <a:pPr indent="-241300" lvl="0" marL="342900" marR="0" rtl="0" algn="l">
              <a:lnSpc>
                <a:spcPct val="100000"/>
              </a:lnSpc>
              <a:spcBef>
                <a:spcPts val="1600"/>
              </a:spcBef>
              <a:spcAft>
                <a:spcPts val="0"/>
              </a:spcAft>
              <a:buClr>
                <a:schemeClr val="dk2"/>
              </a:buClr>
              <a:buSzPct val="25000"/>
              <a:buFont typeface="Noto Sans Symbols"/>
              <a:buNone/>
            </a:pPr>
            <a:r>
              <a:t/>
            </a:r>
            <a:endParaRPr b="0" i="0" sz="1600" u="none" cap="none" strike="noStrike">
              <a:solidFill>
                <a:schemeClr val="dk1"/>
              </a:solidFill>
              <a:latin typeface="Arial"/>
              <a:ea typeface="Arial"/>
              <a:cs typeface="Arial"/>
              <a:sym typeface="Arial"/>
            </a:endParaRPr>
          </a:p>
        </p:txBody>
      </p:sp>
      <p:sp>
        <p:nvSpPr>
          <p:cNvPr id="578" name="Shape 578"/>
          <p:cNvSpPr txBox="1"/>
          <p:nvPr>
            <p:ph type="title"/>
          </p:nvPr>
        </p:nvSpPr>
        <p:spPr>
          <a:xfrm>
            <a:off x="381000" y="628650"/>
            <a:ext cx="8229600" cy="5490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chemeClr val="dk1"/>
              </a:buClr>
              <a:buSzPct val="25000"/>
              <a:buFont typeface="Arial"/>
              <a:buNone/>
            </a:pPr>
            <a:r>
              <a:rPr b="1" i="0" lang="en" sz="3000" u="none" cap="none" strike="noStrike">
                <a:solidFill>
                  <a:schemeClr val="dk1"/>
                </a:solidFill>
              </a:rPr>
              <a:t>Data Modelling</a:t>
            </a:r>
          </a:p>
        </p:txBody>
      </p:sp>
      <p:pic>
        <p:nvPicPr>
          <p:cNvPr id="579" name="Shape 579"/>
          <p:cNvPicPr preferRelativeResize="0"/>
          <p:nvPr/>
        </p:nvPicPr>
        <p:blipFill rotWithShape="1">
          <a:blip r:embed="rId3">
            <a:alphaModFix/>
          </a:blip>
          <a:srcRect b="0" l="0" r="0" t="0"/>
          <a:stretch/>
        </p:blipFill>
        <p:spPr>
          <a:xfrm>
            <a:off x="494425" y="1795825"/>
            <a:ext cx="3968100" cy="2634300"/>
          </a:xfrm>
          <a:prstGeom prst="rect">
            <a:avLst/>
          </a:prstGeom>
          <a:noFill/>
          <a:ln>
            <a:noFill/>
          </a:ln>
        </p:spPr>
      </p:pic>
      <p:pic>
        <p:nvPicPr>
          <p:cNvPr id="580" name="Shape 580"/>
          <p:cNvPicPr preferRelativeResize="0"/>
          <p:nvPr/>
        </p:nvPicPr>
        <p:blipFill rotWithShape="1">
          <a:blip r:embed="rId4">
            <a:alphaModFix/>
          </a:blip>
          <a:srcRect b="0" l="0" r="0" t="0"/>
          <a:stretch/>
        </p:blipFill>
        <p:spPr>
          <a:xfrm>
            <a:off x="4585700" y="1756925"/>
            <a:ext cx="4168800" cy="2593500"/>
          </a:xfrm>
          <a:prstGeom prst="rect">
            <a:avLst/>
          </a:prstGeom>
          <a:noFill/>
          <a:ln>
            <a:noFill/>
          </a:ln>
        </p:spPr>
      </p:pic>
      <p:cxnSp>
        <p:nvCxnSpPr>
          <p:cNvPr id="581" name="Shape 581"/>
          <p:cNvCxnSpPr/>
          <p:nvPr/>
        </p:nvCxnSpPr>
        <p:spPr>
          <a:xfrm>
            <a:off x="4572000" y="1152475"/>
            <a:ext cx="0" cy="3416400"/>
          </a:xfrm>
          <a:prstGeom prst="straightConnector1">
            <a:avLst/>
          </a:prstGeom>
          <a:noFill/>
          <a:ln cap="flat" cmpd="sng" w="9525">
            <a:solidFill>
              <a:srgbClr val="595959"/>
            </a:solidFill>
            <a:prstDash val="solid"/>
            <a:round/>
            <a:headEnd len="med" w="med" type="none"/>
            <a:tailEnd len="med" w="med" type="none"/>
          </a:ln>
        </p:spPr>
      </p:cxnSp>
      <p:sp>
        <p:nvSpPr>
          <p:cNvPr id="582" name="Shape 582"/>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583" name="Shape 583"/>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584" name="Shape 584"/>
          <p:cNvPicPr preferRelativeResize="0"/>
          <p:nvPr/>
        </p:nvPicPr>
        <p:blipFill>
          <a:blip r:embed="rId5">
            <a:alphaModFix/>
          </a:blip>
          <a:stretch>
            <a:fillRect/>
          </a:stretch>
        </p:blipFill>
        <p:spPr>
          <a:xfrm>
            <a:off x="8598416" y="14130"/>
            <a:ext cx="529875" cy="529875"/>
          </a:xfrm>
          <a:prstGeom prst="rect">
            <a:avLst/>
          </a:prstGeom>
          <a:noFill/>
          <a:ln>
            <a:noFill/>
          </a:ln>
        </p:spPr>
      </p:pic>
    </p:spTree>
  </p:cSld>
  <p:clrMapOvr>
    <a:masterClrMapping/>
  </p:clrMapOvr>
  <p:transition spd="slow">
    <p:fade thruBlk="1"/>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Shape 589"/>
          <p:cNvSpPr txBox="1"/>
          <p:nvPr>
            <p:ph idx="1" type="body"/>
          </p:nvPr>
        </p:nvSpPr>
        <p:spPr>
          <a:xfrm>
            <a:off x="457200" y="1276350"/>
            <a:ext cx="8229600" cy="3394500"/>
          </a:xfrm>
          <a:prstGeom prst="rect">
            <a:avLst/>
          </a:prstGeom>
        </p:spPr>
        <p:txBody>
          <a:bodyPr anchorCtr="0" anchor="t" bIns="91425" lIns="91425" rIns="91425" wrap="square" tIns="91425">
            <a:noAutofit/>
          </a:bodyPr>
          <a:lstStyle/>
          <a:p>
            <a:pPr indent="0" lvl="0" marL="0" rtl="0">
              <a:spcBef>
                <a:spcPts val="0"/>
              </a:spcBef>
              <a:buNone/>
            </a:pPr>
            <a:r>
              <a:rPr lang="en" sz="1300"/>
              <a:t>MongoDB is mostly suitable for Denormalized Data Model which </a:t>
            </a:r>
          </a:p>
          <a:p>
            <a:pPr indent="0" lvl="0" marL="0" rtl="0">
              <a:spcBef>
                <a:spcPts val="0"/>
              </a:spcBef>
              <a:buNone/>
            </a:pPr>
            <a:r>
              <a:rPr lang="en" sz="1300"/>
              <a:t>is also called as Embedded Data Model. This Denormalized Data</a:t>
            </a:r>
            <a:r>
              <a:rPr lang="en" sz="1200"/>
              <a:t> </a:t>
            </a:r>
          </a:p>
          <a:p>
            <a:pPr indent="0" lvl="0" marL="0" rtl="0">
              <a:spcBef>
                <a:spcPts val="0"/>
              </a:spcBef>
              <a:buNone/>
            </a:pPr>
            <a:r>
              <a:rPr lang="en" sz="1300"/>
              <a:t>Model is broadly classified into 2 types which are listed below :</a:t>
            </a:r>
          </a:p>
          <a:p>
            <a:pPr indent="457200" lvl="0" marL="0" rtl="0">
              <a:spcBef>
                <a:spcPts val="0"/>
              </a:spcBef>
              <a:buNone/>
            </a:pPr>
            <a:r>
              <a:t/>
            </a:r>
            <a:endParaRPr sz="1300"/>
          </a:p>
          <a:p>
            <a:pPr indent="-311150" lvl="0" marL="457200" rtl="0">
              <a:spcBef>
                <a:spcPts val="0"/>
              </a:spcBef>
              <a:spcAft>
                <a:spcPts val="0"/>
              </a:spcAft>
              <a:buSzPct val="100000"/>
              <a:buAutoNum type="arabicParenR"/>
            </a:pPr>
            <a:r>
              <a:rPr lang="en" sz="1300"/>
              <a:t>Embedded Document Data Model</a:t>
            </a:r>
          </a:p>
          <a:p>
            <a:pPr indent="-311150" lvl="0" marL="457200" rtl="0">
              <a:spcBef>
                <a:spcPts val="0"/>
              </a:spcBef>
              <a:buSzPct val="100000"/>
              <a:buAutoNum type="arabicParenR"/>
            </a:pPr>
            <a:r>
              <a:rPr lang="en" sz="1300"/>
              <a:t>Reference Document Data Model</a:t>
            </a:r>
          </a:p>
          <a:p>
            <a:pPr indent="457200" lvl="0" marL="0" rtl="0" algn="just">
              <a:spcBef>
                <a:spcPts val="0"/>
              </a:spcBef>
              <a:buNone/>
            </a:pPr>
            <a:r>
              <a:t/>
            </a:r>
            <a:endParaRPr sz="1300"/>
          </a:p>
          <a:p>
            <a:pPr indent="457200" lvl="0" marL="0" rtl="0" algn="just">
              <a:spcBef>
                <a:spcPts val="0"/>
              </a:spcBef>
              <a:buNone/>
            </a:pPr>
            <a:r>
              <a:rPr b="1" lang="en" sz="1300"/>
              <a:t>Embedded Document</a:t>
            </a:r>
            <a:r>
              <a:rPr lang="en" sz="1300"/>
              <a:t> Data Model is placing an entire document as a field in another document. This data model is mostly when we have one-one or one-two, maximum upto 5 documents. Because if the documents which are embedded increases , then the entire document size will increase which creates some burden on the system.</a:t>
            </a:r>
          </a:p>
          <a:p>
            <a:pPr indent="387350" lvl="0" marL="0" rtl="0" algn="just">
              <a:spcBef>
                <a:spcPts val="0"/>
              </a:spcBef>
              <a:buClr>
                <a:schemeClr val="dk1"/>
              </a:buClr>
              <a:buSzPct val="84615"/>
              <a:buFont typeface="Arial"/>
              <a:buNone/>
            </a:pPr>
            <a:r>
              <a:t/>
            </a:r>
            <a:endParaRPr sz="1300"/>
          </a:p>
          <a:p>
            <a:pPr indent="457200" lvl="0" marL="0" rtl="0" algn="just">
              <a:spcBef>
                <a:spcPts val="0"/>
              </a:spcBef>
              <a:buNone/>
            </a:pPr>
            <a:r>
              <a:rPr b="1" lang="en" sz="1300"/>
              <a:t>Reference Document</a:t>
            </a:r>
            <a:r>
              <a:rPr lang="en" sz="1300"/>
              <a:t> Data Model is similar to Foreign Key relation in SQL. This data model is mostly useful when we have one-many relationships.</a:t>
            </a:r>
          </a:p>
          <a:p>
            <a:pPr indent="457200" lvl="0" marL="0" rtl="0" algn="just">
              <a:spcBef>
                <a:spcPts val="0"/>
              </a:spcBef>
              <a:buNone/>
            </a:pPr>
            <a:r>
              <a:t/>
            </a:r>
            <a:endParaRPr sz="1300"/>
          </a:p>
          <a:p>
            <a:pPr indent="457200" lvl="0" marL="0" rtl="0" algn="just">
              <a:spcBef>
                <a:spcPts val="0"/>
              </a:spcBef>
              <a:buNone/>
            </a:pPr>
            <a:r>
              <a:t/>
            </a:r>
            <a:endParaRPr sz="1300"/>
          </a:p>
          <a:p>
            <a:pPr indent="0" lvl="0" marL="0" rtl="0">
              <a:spcBef>
                <a:spcPts val="0"/>
              </a:spcBef>
              <a:buNone/>
            </a:pPr>
            <a:r>
              <a:t/>
            </a:r>
            <a:endParaRPr sz="1200"/>
          </a:p>
        </p:txBody>
      </p:sp>
      <p:sp>
        <p:nvSpPr>
          <p:cNvPr id="590" name="Shape 590"/>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Data Models in MongoDB</a:t>
            </a:r>
          </a:p>
        </p:txBody>
      </p:sp>
      <p:sp>
        <p:nvSpPr>
          <p:cNvPr id="591" name="Shape 591"/>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592" name="Shape 592"/>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593" name="Shape 593"/>
          <p:cNvPicPr preferRelativeResize="0"/>
          <p:nvPr/>
        </p:nvPicPr>
        <p:blipFill>
          <a:blip r:embed="rId3">
            <a:alphaModFix/>
          </a:blip>
          <a:stretch>
            <a:fillRect/>
          </a:stretch>
        </p:blipFill>
        <p:spPr>
          <a:xfrm>
            <a:off x="5489700" y="1286825"/>
            <a:ext cx="3073375" cy="1699325"/>
          </a:xfrm>
          <a:prstGeom prst="rect">
            <a:avLst/>
          </a:prstGeom>
          <a:noFill/>
          <a:ln>
            <a:noFill/>
          </a:ln>
        </p:spPr>
      </p:pic>
      <p:pic>
        <p:nvPicPr>
          <p:cNvPr id="594" name="Shape 594"/>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Shape 599"/>
          <p:cNvSpPr txBox="1"/>
          <p:nvPr>
            <p:ph idx="1" type="body"/>
          </p:nvPr>
        </p:nvSpPr>
        <p:spPr>
          <a:xfrm>
            <a:off x="381000" y="1284100"/>
            <a:ext cx="3979200" cy="2053200"/>
          </a:xfrm>
          <a:prstGeom prst="rect">
            <a:avLst/>
          </a:prstGeom>
        </p:spPr>
        <p:txBody>
          <a:bodyPr anchorCtr="0" anchor="t" bIns="91425" lIns="91425" rIns="91425" wrap="square" tIns="91425">
            <a:noAutofit/>
          </a:bodyPr>
          <a:lstStyle/>
          <a:p>
            <a:pPr indent="-304800" lvl="0" marL="457200" rtl="0" algn="just">
              <a:lnSpc>
                <a:spcPct val="115000"/>
              </a:lnSpc>
              <a:spcBef>
                <a:spcPts val="0"/>
              </a:spcBef>
              <a:buSzPct val="100000"/>
            </a:pPr>
            <a:r>
              <a:rPr lang="en" sz="1200"/>
              <a:t>In Embedded Document Data Model, we will embed group of child documents inside a parent document.</a:t>
            </a:r>
          </a:p>
          <a:p>
            <a:pPr indent="0" lvl="0" marL="0" rtl="0" algn="just">
              <a:lnSpc>
                <a:spcPct val="115000"/>
              </a:lnSpc>
              <a:spcBef>
                <a:spcPts val="0"/>
              </a:spcBef>
              <a:buNone/>
            </a:pPr>
            <a:r>
              <a:t/>
            </a:r>
            <a:endParaRPr sz="1200"/>
          </a:p>
          <a:p>
            <a:pPr indent="-304800" lvl="0" marL="457200" rtl="0" algn="just">
              <a:lnSpc>
                <a:spcPct val="115000"/>
              </a:lnSpc>
              <a:spcBef>
                <a:spcPts val="0"/>
              </a:spcBef>
              <a:buSzPct val="100000"/>
            </a:pPr>
            <a:r>
              <a:rPr lang="en" sz="1200"/>
              <a:t>This approach maintains all the relative data in a single document, which makes it easy to retrieve and maintain. The whole document can be retrieved in a single query.</a:t>
            </a:r>
          </a:p>
          <a:p>
            <a:pPr indent="0" lvl="0" marL="0" rtl="0">
              <a:spcBef>
                <a:spcPts val="0"/>
              </a:spcBef>
              <a:buNone/>
            </a:pPr>
            <a:r>
              <a:t/>
            </a:r>
            <a:endParaRPr sz="1000"/>
          </a:p>
        </p:txBody>
      </p:sp>
      <p:sp>
        <p:nvSpPr>
          <p:cNvPr id="600" name="Shape 600"/>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spcBef>
                <a:spcPts val="0"/>
              </a:spcBef>
              <a:buNone/>
            </a:pPr>
            <a:r>
              <a:rPr b="1" lang="en" sz="2000"/>
              <a:t>Embedded Document Data Model</a:t>
            </a:r>
          </a:p>
        </p:txBody>
      </p:sp>
      <p:sp>
        <p:nvSpPr>
          <p:cNvPr id="601" name="Shape 601"/>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id="602" name="Shape 602"/>
          <p:cNvPicPr preferRelativeResize="0"/>
          <p:nvPr/>
        </p:nvPicPr>
        <p:blipFill>
          <a:blip r:embed="rId3">
            <a:alphaModFix/>
          </a:blip>
          <a:stretch>
            <a:fillRect/>
          </a:stretch>
        </p:blipFill>
        <p:spPr>
          <a:xfrm>
            <a:off x="4600225" y="628650"/>
            <a:ext cx="4254500" cy="4219124"/>
          </a:xfrm>
          <a:prstGeom prst="rect">
            <a:avLst/>
          </a:prstGeom>
          <a:noFill/>
          <a:ln>
            <a:noFill/>
          </a:ln>
        </p:spPr>
      </p:pic>
      <p:sp>
        <p:nvSpPr>
          <p:cNvPr id="603" name="Shape 603"/>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604" name="Shape 604"/>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Shape 609"/>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None/>
            </a:pPr>
            <a:fld id="{00000000-1234-1234-1234-123412341234}" type="slidenum">
              <a:rPr lang="en"/>
              <a:t>‹#›</a:t>
            </a:fld>
          </a:p>
        </p:txBody>
      </p:sp>
      <p:pic>
        <p:nvPicPr>
          <p:cNvPr id="610" name="Shape 610"/>
          <p:cNvPicPr preferRelativeResize="0"/>
          <p:nvPr/>
        </p:nvPicPr>
        <p:blipFill>
          <a:blip r:embed="rId3">
            <a:alphaModFix/>
          </a:blip>
          <a:stretch>
            <a:fillRect/>
          </a:stretch>
        </p:blipFill>
        <p:spPr>
          <a:xfrm>
            <a:off x="112900" y="599725"/>
            <a:ext cx="8763000" cy="4308124"/>
          </a:xfrm>
          <a:prstGeom prst="rect">
            <a:avLst/>
          </a:prstGeom>
          <a:noFill/>
          <a:ln>
            <a:noFill/>
          </a:ln>
        </p:spPr>
      </p:pic>
      <p:sp>
        <p:nvSpPr>
          <p:cNvPr id="611" name="Shape 61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612" name="Shape 612"/>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Shape 617"/>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None/>
            </a:pPr>
            <a:fld id="{00000000-1234-1234-1234-123412341234}" type="slidenum">
              <a:rPr lang="en"/>
              <a:t>‹#›</a:t>
            </a:fld>
          </a:p>
        </p:txBody>
      </p:sp>
      <p:pic>
        <p:nvPicPr>
          <p:cNvPr id="618" name="Shape 618"/>
          <p:cNvPicPr preferRelativeResize="0"/>
          <p:nvPr/>
        </p:nvPicPr>
        <p:blipFill>
          <a:blip r:embed="rId3">
            <a:alphaModFix/>
          </a:blip>
          <a:stretch>
            <a:fillRect/>
          </a:stretch>
        </p:blipFill>
        <p:spPr>
          <a:xfrm>
            <a:off x="512225" y="592669"/>
            <a:ext cx="7880823" cy="4275675"/>
          </a:xfrm>
          <a:prstGeom prst="rect">
            <a:avLst/>
          </a:prstGeom>
          <a:noFill/>
          <a:ln>
            <a:noFill/>
          </a:ln>
        </p:spPr>
      </p:pic>
      <p:sp>
        <p:nvSpPr>
          <p:cNvPr id="619" name="Shape 619"/>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620" name="Shape 620"/>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title"/>
          </p:nvPr>
        </p:nvSpPr>
        <p:spPr>
          <a:xfrm>
            <a:off x="381000" y="628650"/>
            <a:ext cx="8229600" cy="1038900"/>
          </a:xfrm>
          <a:prstGeom prst="rect">
            <a:avLst/>
          </a:prstGeom>
        </p:spPr>
        <p:txBody>
          <a:bodyPr anchorCtr="0" anchor="ctr" bIns="91425" lIns="91425" rIns="91425" wrap="square" tIns="91425">
            <a:noAutofit/>
          </a:bodyPr>
          <a:lstStyle/>
          <a:p>
            <a:pPr lvl="0" rtl="0" algn="ctr">
              <a:spcBef>
                <a:spcPts val="0"/>
              </a:spcBef>
              <a:buClr>
                <a:schemeClr val="dk1"/>
              </a:buClr>
              <a:buSzPct val="36666"/>
              <a:buFont typeface="Arial"/>
              <a:buNone/>
            </a:pPr>
            <a:r>
              <a:rPr b="1" lang="en" sz="3000"/>
              <a:t>Challenges with traditional RDBMS (SMP) Systems</a:t>
            </a:r>
          </a:p>
        </p:txBody>
      </p:sp>
      <p:sp>
        <p:nvSpPr>
          <p:cNvPr id="277" name="Shape 277"/>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278" name="Shape 278"/>
          <p:cNvPicPr preferRelativeResize="0"/>
          <p:nvPr/>
        </p:nvPicPr>
        <p:blipFill>
          <a:blip r:embed="rId3">
            <a:alphaModFix/>
          </a:blip>
          <a:stretch>
            <a:fillRect/>
          </a:stretch>
        </p:blipFill>
        <p:spPr>
          <a:xfrm>
            <a:off x="501625" y="1653425"/>
            <a:ext cx="8068500" cy="3228649"/>
          </a:xfrm>
          <a:prstGeom prst="rect">
            <a:avLst/>
          </a:prstGeom>
          <a:noFill/>
          <a:ln>
            <a:noFill/>
          </a:ln>
        </p:spPr>
      </p:pic>
      <p:sp>
        <p:nvSpPr>
          <p:cNvPr id="279" name="Shape 279"/>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Shape 625"/>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None/>
            </a:pPr>
            <a:fld id="{00000000-1234-1234-1234-123412341234}" type="slidenum">
              <a:rPr lang="en"/>
              <a:t>‹#›</a:t>
            </a:fld>
          </a:p>
        </p:txBody>
      </p:sp>
      <p:pic>
        <p:nvPicPr>
          <p:cNvPr id="626" name="Shape 626"/>
          <p:cNvPicPr preferRelativeResize="0"/>
          <p:nvPr/>
        </p:nvPicPr>
        <p:blipFill>
          <a:blip r:embed="rId3">
            <a:alphaModFix/>
          </a:blip>
          <a:stretch>
            <a:fillRect/>
          </a:stretch>
        </p:blipFill>
        <p:spPr>
          <a:xfrm>
            <a:off x="585600" y="606775"/>
            <a:ext cx="7930451" cy="4268625"/>
          </a:xfrm>
          <a:prstGeom prst="rect">
            <a:avLst/>
          </a:prstGeom>
          <a:noFill/>
          <a:ln>
            <a:noFill/>
          </a:ln>
        </p:spPr>
      </p:pic>
      <p:sp>
        <p:nvSpPr>
          <p:cNvPr id="627" name="Shape 627"/>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628" name="Shape 628"/>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Shape 633"/>
          <p:cNvSpPr txBox="1"/>
          <p:nvPr>
            <p:ph idx="1" type="body"/>
          </p:nvPr>
        </p:nvSpPr>
        <p:spPr>
          <a:xfrm>
            <a:off x="381000" y="1200150"/>
            <a:ext cx="8558400" cy="3597600"/>
          </a:xfrm>
          <a:prstGeom prst="rect">
            <a:avLst/>
          </a:prstGeom>
        </p:spPr>
        <p:txBody>
          <a:bodyPr anchorCtr="0" anchor="t" bIns="91425" lIns="91425" rIns="91425" wrap="square" tIns="91425">
            <a:noAutofit/>
          </a:bodyPr>
          <a:lstStyle/>
          <a:p>
            <a:pPr indent="0" lvl="0" marL="0" rtl="0">
              <a:spcBef>
                <a:spcPts val="0"/>
              </a:spcBef>
              <a:buNone/>
            </a:pPr>
            <a:r>
              <a:rPr lang="en" sz="1000">
                <a:solidFill>
                  <a:srgbClr val="494747"/>
                </a:solidFill>
                <a:highlight>
                  <a:srgbClr val="FFFFFF"/>
                </a:highlight>
              </a:rPr>
              <a:t>MongoDB application use one of two methods for relating documents:</a:t>
            </a:r>
          </a:p>
          <a:p>
            <a:pPr indent="0" lvl="0" marL="0" rtl="0">
              <a:spcBef>
                <a:spcPts val="0"/>
              </a:spcBef>
              <a:buNone/>
            </a:pPr>
            <a:r>
              <a:t/>
            </a:r>
            <a:endParaRPr sz="1000">
              <a:solidFill>
                <a:srgbClr val="494747"/>
              </a:solidFill>
              <a:highlight>
                <a:srgbClr val="FFFFFF"/>
              </a:highlight>
            </a:endParaRPr>
          </a:p>
          <a:p>
            <a:pPr indent="457200" lvl="0" marL="0" rtl="0">
              <a:spcBef>
                <a:spcPts val="0"/>
              </a:spcBef>
              <a:buNone/>
            </a:pPr>
            <a:r>
              <a:rPr b="1" lang="en" sz="1000">
                <a:solidFill>
                  <a:srgbClr val="494747"/>
                </a:solidFill>
                <a:highlight>
                  <a:srgbClr val="FFFFFF"/>
                </a:highlight>
              </a:rPr>
              <a:t>Manual references</a:t>
            </a:r>
            <a:r>
              <a:rPr lang="en" sz="1000">
                <a:solidFill>
                  <a:srgbClr val="494747"/>
                </a:solidFill>
                <a:highlight>
                  <a:srgbClr val="FFFFFF"/>
                </a:highlight>
              </a:rPr>
              <a:t> where you save the _id field of one document in another </a:t>
            </a:r>
          </a:p>
          <a:p>
            <a:pPr indent="0" lvl="0" marL="0" rtl="0">
              <a:spcBef>
                <a:spcPts val="0"/>
              </a:spcBef>
              <a:buNone/>
            </a:pPr>
            <a:r>
              <a:rPr lang="en" sz="1000">
                <a:solidFill>
                  <a:srgbClr val="494747"/>
                </a:solidFill>
                <a:highlight>
                  <a:srgbClr val="FFFFFF"/>
                </a:highlight>
              </a:rPr>
              <a:t>document as a reference. Then your application can run a second query to return the </a:t>
            </a:r>
          </a:p>
          <a:p>
            <a:pPr indent="0" lvl="0" marL="0" rtl="0">
              <a:spcBef>
                <a:spcPts val="0"/>
              </a:spcBef>
              <a:buNone/>
            </a:pPr>
            <a:r>
              <a:rPr lang="en" sz="1000">
                <a:solidFill>
                  <a:srgbClr val="494747"/>
                </a:solidFill>
                <a:highlight>
                  <a:srgbClr val="FFFFFF"/>
                </a:highlight>
              </a:rPr>
              <a:t>related data. These references are simple and sufficient for most use cases.</a:t>
            </a:r>
          </a:p>
          <a:p>
            <a:pPr indent="0" lvl="0" marL="0" rtl="0">
              <a:spcBef>
                <a:spcPts val="0"/>
              </a:spcBef>
              <a:buNone/>
            </a:pPr>
            <a:r>
              <a:t/>
            </a:r>
            <a:endParaRPr sz="1000">
              <a:solidFill>
                <a:srgbClr val="494747"/>
              </a:solidFill>
              <a:highlight>
                <a:srgbClr val="FFFFFF"/>
              </a:highlight>
            </a:endParaRPr>
          </a:p>
          <a:p>
            <a:pPr indent="457200" lvl="0" marL="0" rtl="0">
              <a:spcBef>
                <a:spcPts val="0"/>
              </a:spcBef>
              <a:buNone/>
            </a:pPr>
            <a:r>
              <a:rPr b="1" lang="en" sz="1000">
                <a:solidFill>
                  <a:srgbClr val="494747"/>
                </a:solidFill>
                <a:highlight>
                  <a:srgbClr val="FFFFFF"/>
                </a:highlight>
              </a:rPr>
              <a:t>DBRefs</a:t>
            </a:r>
            <a:r>
              <a:rPr lang="en" sz="1000">
                <a:solidFill>
                  <a:srgbClr val="494747"/>
                </a:solidFill>
                <a:highlight>
                  <a:srgbClr val="FFFFFF"/>
                </a:highlight>
              </a:rPr>
              <a:t> are references from one document to another using the value of the </a:t>
            </a:r>
          </a:p>
          <a:p>
            <a:pPr indent="0" lvl="0" marL="0" rtl="0">
              <a:spcBef>
                <a:spcPts val="0"/>
              </a:spcBef>
              <a:buNone/>
            </a:pPr>
            <a:r>
              <a:rPr lang="en" sz="1000">
                <a:solidFill>
                  <a:srgbClr val="494747"/>
                </a:solidFill>
                <a:highlight>
                  <a:srgbClr val="FFFFFF"/>
                </a:highlight>
              </a:rPr>
              <a:t>first document’s _id field, collection name, and, optionally, its database name. By </a:t>
            </a:r>
          </a:p>
          <a:p>
            <a:pPr indent="0" lvl="0" marL="0" rtl="0">
              <a:spcBef>
                <a:spcPts val="0"/>
              </a:spcBef>
              <a:buNone/>
            </a:pPr>
            <a:r>
              <a:rPr lang="en" sz="1000">
                <a:solidFill>
                  <a:srgbClr val="494747"/>
                </a:solidFill>
                <a:highlight>
                  <a:srgbClr val="FFFFFF"/>
                </a:highlight>
              </a:rPr>
              <a:t>including these names, DBRefs allow documents located in multiple collections to be </a:t>
            </a:r>
          </a:p>
          <a:p>
            <a:pPr indent="0" lvl="0" marL="0" rtl="0">
              <a:spcBef>
                <a:spcPts val="0"/>
              </a:spcBef>
              <a:buNone/>
            </a:pPr>
            <a:r>
              <a:rPr lang="en" sz="1000">
                <a:solidFill>
                  <a:srgbClr val="494747"/>
                </a:solidFill>
                <a:highlight>
                  <a:srgbClr val="FFFFFF"/>
                </a:highlight>
              </a:rPr>
              <a:t>more easily linked with documents from a single collection.</a:t>
            </a:r>
          </a:p>
          <a:p>
            <a:pPr indent="0" lvl="0" marL="0" rtl="0">
              <a:spcBef>
                <a:spcPts val="0"/>
              </a:spcBef>
              <a:buNone/>
            </a:pPr>
            <a:r>
              <a:t/>
            </a:r>
            <a:endParaRPr sz="1000">
              <a:solidFill>
                <a:srgbClr val="494747"/>
              </a:solidFill>
              <a:highlight>
                <a:srgbClr val="FFFFFF"/>
              </a:highlight>
            </a:endParaRPr>
          </a:p>
          <a:p>
            <a:pPr indent="0" lvl="0" marL="0" rtl="0">
              <a:spcBef>
                <a:spcPts val="0"/>
              </a:spcBef>
              <a:buNone/>
            </a:pPr>
            <a:r>
              <a:t/>
            </a:r>
            <a:endParaRPr sz="1000">
              <a:solidFill>
                <a:srgbClr val="494747"/>
              </a:solidFill>
              <a:highlight>
                <a:srgbClr val="FFFFFF"/>
              </a:highlight>
            </a:endParaRPr>
          </a:p>
        </p:txBody>
      </p:sp>
      <p:sp>
        <p:nvSpPr>
          <p:cNvPr id="634" name="Shape 634"/>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Reference Document Data Model</a:t>
            </a:r>
          </a:p>
        </p:txBody>
      </p:sp>
      <p:pic>
        <p:nvPicPr>
          <p:cNvPr id="635" name="Shape 635"/>
          <p:cNvPicPr preferRelativeResize="0"/>
          <p:nvPr/>
        </p:nvPicPr>
        <p:blipFill>
          <a:blip r:embed="rId3">
            <a:alphaModFix/>
          </a:blip>
          <a:stretch>
            <a:fillRect/>
          </a:stretch>
        </p:blipFill>
        <p:spPr>
          <a:xfrm>
            <a:off x="5517450" y="1263625"/>
            <a:ext cx="3513675" cy="3315425"/>
          </a:xfrm>
          <a:prstGeom prst="rect">
            <a:avLst/>
          </a:prstGeom>
          <a:noFill/>
          <a:ln>
            <a:noFill/>
          </a:ln>
        </p:spPr>
      </p:pic>
      <p:pic>
        <p:nvPicPr>
          <p:cNvPr id="636" name="Shape 636"/>
          <p:cNvPicPr preferRelativeResize="0"/>
          <p:nvPr/>
        </p:nvPicPr>
        <p:blipFill>
          <a:blip r:embed="rId4">
            <a:alphaModFix/>
          </a:blip>
          <a:stretch>
            <a:fillRect/>
          </a:stretch>
        </p:blipFill>
        <p:spPr>
          <a:xfrm>
            <a:off x="381000" y="3266522"/>
            <a:ext cx="5172075" cy="1531225"/>
          </a:xfrm>
          <a:prstGeom prst="rect">
            <a:avLst/>
          </a:prstGeom>
          <a:noFill/>
          <a:ln>
            <a:noFill/>
          </a:ln>
        </p:spPr>
      </p:pic>
      <p:sp>
        <p:nvSpPr>
          <p:cNvPr id="637" name="Shape 637"/>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638" name="Shape 638"/>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639" name="Shape 639"/>
          <p:cNvPicPr preferRelativeResize="0"/>
          <p:nvPr/>
        </p:nvPicPr>
        <p:blipFill>
          <a:blip r:embed="rId5">
            <a:alphaModFix/>
          </a:blip>
          <a:stretch>
            <a:fillRect/>
          </a:stretch>
        </p:blipFill>
        <p:spPr>
          <a:xfrm>
            <a:off x="8598416" y="14130"/>
            <a:ext cx="529875" cy="529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43" name="Shape 643"/>
        <p:cNvGrpSpPr/>
        <p:nvPr/>
      </p:nvGrpSpPr>
      <p:grpSpPr>
        <a:xfrm>
          <a:off x="0" y="0"/>
          <a:ext cx="0" cy="0"/>
          <a:chOff x="0" y="0"/>
          <a:chExt cx="0" cy="0"/>
        </a:xfrm>
      </p:grpSpPr>
      <p:sp>
        <p:nvSpPr>
          <p:cNvPr id="644" name="Shape 644"/>
          <p:cNvSpPr txBox="1"/>
          <p:nvPr>
            <p:ph idx="1" type="body"/>
          </p:nvPr>
        </p:nvSpPr>
        <p:spPr>
          <a:xfrm>
            <a:off x="381000" y="1200150"/>
            <a:ext cx="8229600" cy="3394500"/>
          </a:xfrm>
          <a:prstGeom prst="rect">
            <a:avLst/>
          </a:prstGeom>
        </p:spPr>
        <p:txBody>
          <a:bodyPr anchorCtr="0" anchor="t" bIns="91425" lIns="91425" rIns="91425" wrap="square" tIns="91425">
            <a:noAutofit/>
          </a:bodyPr>
          <a:lstStyle/>
          <a:p>
            <a:pPr lvl="0">
              <a:spcBef>
                <a:spcPts val="0"/>
              </a:spcBef>
              <a:buNone/>
            </a:pPr>
            <a:r>
              <a:t/>
            </a:r>
            <a:endParaRPr/>
          </a:p>
        </p:txBody>
      </p:sp>
      <p:sp>
        <p:nvSpPr>
          <p:cNvPr id="645" name="Shape 645"/>
          <p:cNvSpPr txBox="1"/>
          <p:nvPr>
            <p:ph type="title"/>
          </p:nvPr>
        </p:nvSpPr>
        <p:spPr>
          <a:xfrm>
            <a:off x="381000" y="628650"/>
            <a:ext cx="8229600" cy="1269300"/>
          </a:xfrm>
          <a:prstGeom prst="rect">
            <a:avLst/>
          </a:prstGeom>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lgn="ctr">
              <a:spcBef>
                <a:spcPts val="0"/>
              </a:spcBef>
              <a:buNone/>
            </a:pPr>
            <a:r>
              <a:rPr b="1" lang="en" sz="4800">
                <a:solidFill>
                  <a:schemeClr val="accent2"/>
                </a:solidFill>
              </a:rPr>
              <a:t>Modeling Decisions</a:t>
            </a:r>
          </a:p>
        </p:txBody>
      </p:sp>
      <p:sp>
        <p:nvSpPr>
          <p:cNvPr id="646" name="Shape 646"/>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647" name="Shape 647"/>
          <p:cNvSpPr/>
          <p:nvPr/>
        </p:nvSpPr>
        <p:spPr>
          <a:xfrm>
            <a:off x="476150" y="2623176"/>
            <a:ext cx="8191710" cy="548436"/>
          </a:xfrm>
          <a:prstGeom prst="rect">
            <a:avLst/>
          </a:prstGeom>
        </p:spPr>
        <p:txBody>
          <a:bodyPr>
            <a:prstTxWarp prst="textPlain"/>
          </a:bodyPr>
          <a:lstStyle/>
          <a:p>
            <a:pPr lvl="0" algn="ctr"/>
            <a:r>
              <a:rPr b="0" i="0">
                <a:ln>
                  <a:noFill/>
                </a:ln>
                <a:solidFill>
                  <a:srgbClr val="FF0000"/>
                </a:solidFill>
                <a:latin typeface="Arial"/>
              </a:rPr>
              <a:t>Embedded Vs Reference</a:t>
            </a:r>
          </a:p>
        </p:txBody>
      </p:sp>
      <p:sp>
        <p:nvSpPr>
          <p:cNvPr id="648" name="Shape 648"/>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649" name="Shape 649"/>
          <p:cNvPicPr preferRelativeResize="0"/>
          <p:nvPr/>
        </p:nvPicPr>
        <p:blipFill>
          <a:blip r:embed="rId3">
            <a:alphaModFix/>
          </a:blip>
          <a:stretch>
            <a:fillRect/>
          </a:stretch>
        </p:blipFill>
        <p:spPr>
          <a:xfrm>
            <a:off x="8598416" y="14130"/>
            <a:ext cx="529875" cy="529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47"/>
                                        </p:tgtEl>
                                        <p:attrNameLst>
                                          <p:attrName>style.visibility</p:attrName>
                                        </p:attrNameLst>
                                      </p:cBhvr>
                                      <p:to>
                                        <p:strVal val="visible"/>
                                      </p:to>
                                    </p:set>
                                    <p:anim calcmode="lin" valueType="num">
                                      <p:cBhvr additive="base">
                                        <p:cTn dur="2000"/>
                                        <p:tgtEl>
                                          <p:spTgt spid="647"/>
                                        </p:tgtEl>
                                        <p:attrNameLst>
                                          <p:attrName>ppt_w</p:attrName>
                                        </p:attrNameLst>
                                      </p:cBhvr>
                                      <p:tavLst>
                                        <p:tav fmla="" tm="0">
                                          <p:val>
                                            <p:strVal val="0"/>
                                          </p:val>
                                        </p:tav>
                                        <p:tav fmla="" tm="100000">
                                          <p:val>
                                            <p:strVal val="#ppt_w"/>
                                          </p:val>
                                        </p:tav>
                                      </p:tavLst>
                                    </p:anim>
                                    <p:anim calcmode="lin" valueType="num">
                                      <p:cBhvr additive="base">
                                        <p:cTn dur="2000"/>
                                        <p:tgtEl>
                                          <p:spTgt spid="64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Shape 654"/>
          <p:cNvSpPr txBox="1"/>
          <p:nvPr>
            <p:ph idx="1" type="body"/>
          </p:nvPr>
        </p:nvSpPr>
        <p:spPr>
          <a:xfrm>
            <a:off x="381000" y="1200150"/>
            <a:ext cx="5009400" cy="3639900"/>
          </a:xfrm>
          <a:prstGeom prst="rect">
            <a:avLst/>
          </a:prstGeom>
        </p:spPr>
        <p:txBody>
          <a:bodyPr anchorCtr="0" anchor="t" bIns="91425" lIns="91425" rIns="91425" wrap="square" tIns="91425">
            <a:noAutofit/>
          </a:bodyPr>
          <a:lstStyle/>
          <a:p>
            <a:pPr indent="-69850" lvl="0" marL="0" rtl="0">
              <a:lnSpc>
                <a:spcPct val="115000"/>
              </a:lnSpc>
              <a:spcBef>
                <a:spcPts val="0"/>
              </a:spcBef>
              <a:buClr>
                <a:schemeClr val="dk1"/>
              </a:buClr>
              <a:buSzPct val="68750"/>
              <a:buFont typeface="Arial"/>
              <a:buNone/>
            </a:pPr>
            <a:r>
              <a:rPr b="1" lang="en"/>
              <a:t>Advantages</a:t>
            </a:r>
          </a:p>
          <a:p>
            <a:pPr indent="-317500" lvl="0" marL="457200" rtl="0">
              <a:lnSpc>
                <a:spcPct val="115000"/>
              </a:lnSpc>
              <a:spcBef>
                <a:spcPts val="0"/>
              </a:spcBef>
              <a:spcAft>
                <a:spcPts val="0"/>
              </a:spcAft>
              <a:buSzPct val="100000"/>
            </a:pPr>
            <a:r>
              <a:rPr lang="en" sz="1400"/>
              <a:t>Retrieve all relevant information in a single query/document</a:t>
            </a:r>
          </a:p>
          <a:p>
            <a:pPr indent="-317500" lvl="0" marL="457200" rtl="0">
              <a:lnSpc>
                <a:spcPct val="115000"/>
              </a:lnSpc>
              <a:spcBef>
                <a:spcPts val="0"/>
              </a:spcBef>
              <a:spcAft>
                <a:spcPts val="0"/>
              </a:spcAft>
              <a:buSzPct val="100000"/>
            </a:pPr>
            <a:r>
              <a:rPr lang="en" sz="1400"/>
              <a:t>Avoid implementing joins in application code</a:t>
            </a:r>
          </a:p>
          <a:p>
            <a:pPr indent="-317500" lvl="0" marL="457200" rtl="0">
              <a:lnSpc>
                <a:spcPct val="115000"/>
              </a:lnSpc>
              <a:spcBef>
                <a:spcPts val="0"/>
              </a:spcBef>
              <a:spcAft>
                <a:spcPts val="0"/>
              </a:spcAft>
              <a:buSzPct val="100000"/>
            </a:pPr>
            <a:r>
              <a:rPr lang="en" sz="1400"/>
              <a:t>Update related information as a single atomic operation</a:t>
            </a:r>
          </a:p>
          <a:p>
            <a:pPr indent="-317500" lvl="1" marL="914400" rtl="0">
              <a:lnSpc>
                <a:spcPct val="115000"/>
              </a:lnSpc>
              <a:spcBef>
                <a:spcPts val="0"/>
              </a:spcBef>
              <a:buSzPct val="100000"/>
            </a:pPr>
            <a:r>
              <a:rPr lang="en" sz="1400"/>
              <a:t>MongoDB doesn’t offer multi-document transactions</a:t>
            </a:r>
          </a:p>
          <a:p>
            <a:pPr indent="-69850" lvl="0" marL="0" rtl="0">
              <a:lnSpc>
                <a:spcPct val="115000"/>
              </a:lnSpc>
              <a:spcBef>
                <a:spcPts val="0"/>
              </a:spcBef>
              <a:buClr>
                <a:schemeClr val="dk1"/>
              </a:buClr>
              <a:buSzPct val="68750"/>
              <a:buFont typeface="Arial"/>
              <a:buNone/>
            </a:pPr>
            <a:r>
              <a:rPr b="1" lang="en"/>
              <a:t>Limitations</a:t>
            </a:r>
          </a:p>
          <a:p>
            <a:pPr indent="-317500" lvl="0" marL="457200" rtl="0">
              <a:lnSpc>
                <a:spcPct val="115000"/>
              </a:lnSpc>
              <a:spcBef>
                <a:spcPts val="0"/>
              </a:spcBef>
              <a:spcAft>
                <a:spcPts val="0"/>
              </a:spcAft>
              <a:buSzPct val="100000"/>
            </a:pPr>
            <a:r>
              <a:rPr lang="en" sz="1400"/>
              <a:t>Large documents mean more overhead if most fields are not relevant</a:t>
            </a:r>
          </a:p>
          <a:p>
            <a:pPr indent="-317500" lvl="0" marL="457200" rtl="0">
              <a:lnSpc>
                <a:spcPct val="115000"/>
              </a:lnSpc>
              <a:spcBef>
                <a:spcPts val="0"/>
              </a:spcBef>
              <a:spcAft>
                <a:spcPts val="0"/>
              </a:spcAft>
              <a:buSzPct val="100000"/>
            </a:pPr>
            <a:r>
              <a:rPr lang="en" sz="1400"/>
              <a:t>Might mean replicating data</a:t>
            </a:r>
          </a:p>
          <a:p>
            <a:pPr indent="-317500" lvl="0" marL="457200">
              <a:lnSpc>
                <a:spcPct val="115000"/>
              </a:lnSpc>
              <a:spcBef>
                <a:spcPts val="0"/>
              </a:spcBef>
              <a:buSzPct val="100000"/>
            </a:pPr>
            <a:r>
              <a:rPr lang="en" sz="1400"/>
              <a:t>16 MB document size limit</a:t>
            </a:r>
          </a:p>
        </p:txBody>
      </p:sp>
      <p:sp>
        <p:nvSpPr>
          <p:cNvPr id="655" name="Shape 655"/>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sz="3000"/>
              <a:t>Embedded Data Model</a:t>
            </a:r>
          </a:p>
        </p:txBody>
      </p:sp>
      <p:sp>
        <p:nvSpPr>
          <p:cNvPr id="656" name="Shape 656"/>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657" name="Shape 657"/>
          <p:cNvPicPr preferRelativeResize="0"/>
          <p:nvPr/>
        </p:nvPicPr>
        <p:blipFill>
          <a:blip r:embed="rId3">
            <a:alphaModFix/>
          </a:blip>
          <a:stretch>
            <a:fillRect/>
          </a:stretch>
        </p:blipFill>
        <p:spPr>
          <a:xfrm>
            <a:off x="5341888" y="1122600"/>
            <a:ext cx="3525188" cy="3639900"/>
          </a:xfrm>
          <a:prstGeom prst="rect">
            <a:avLst/>
          </a:prstGeom>
          <a:noFill/>
          <a:ln>
            <a:noFill/>
          </a:ln>
        </p:spPr>
      </p:pic>
      <p:sp>
        <p:nvSpPr>
          <p:cNvPr id="658" name="Shape 658"/>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659" name="Shape 659"/>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Shape 664"/>
          <p:cNvSpPr txBox="1"/>
          <p:nvPr>
            <p:ph idx="1" type="body"/>
          </p:nvPr>
        </p:nvSpPr>
        <p:spPr>
          <a:xfrm>
            <a:off x="381000" y="1200150"/>
            <a:ext cx="3873600" cy="3618900"/>
          </a:xfrm>
          <a:prstGeom prst="rect">
            <a:avLst/>
          </a:prstGeom>
        </p:spPr>
        <p:txBody>
          <a:bodyPr anchorCtr="0" anchor="t" bIns="91425" lIns="91425" rIns="91425" wrap="square" tIns="91425">
            <a:noAutofit/>
          </a:bodyPr>
          <a:lstStyle/>
          <a:p>
            <a:pPr indent="-69850" lvl="0" marL="0" rtl="0">
              <a:lnSpc>
                <a:spcPct val="115000"/>
              </a:lnSpc>
              <a:spcBef>
                <a:spcPts val="0"/>
              </a:spcBef>
              <a:buClr>
                <a:schemeClr val="dk1"/>
              </a:buClr>
              <a:buSzPct val="68750"/>
              <a:buFont typeface="Arial"/>
              <a:buNone/>
            </a:pPr>
            <a:r>
              <a:rPr b="1" lang="en"/>
              <a:t>Advantages</a:t>
            </a:r>
          </a:p>
          <a:p>
            <a:pPr indent="-317500" lvl="0" marL="457200" rtl="0">
              <a:lnSpc>
                <a:spcPct val="115000"/>
              </a:lnSpc>
              <a:spcBef>
                <a:spcPts val="0"/>
              </a:spcBef>
              <a:spcAft>
                <a:spcPts val="0"/>
              </a:spcAft>
              <a:buSzPct val="100000"/>
            </a:pPr>
            <a:r>
              <a:rPr lang="en" sz="1400"/>
              <a:t>Smaller documents</a:t>
            </a:r>
          </a:p>
          <a:p>
            <a:pPr indent="-317500" lvl="0" marL="457200" rtl="0">
              <a:lnSpc>
                <a:spcPct val="115000"/>
              </a:lnSpc>
              <a:spcBef>
                <a:spcPts val="0"/>
              </a:spcBef>
              <a:spcAft>
                <a:spcPts val="0"/>
              </a:spcAft>
              <a:buSzPct val="100000"/>
            </a:pPr>
            <a:r>
              <a:rPr lang="en" sz="1400"/>
              <a:t>Less likely to reach 16 MB document limit</a:t>
            </a:r>
          </a:p>
          <a:p>
            <a:pPr indent="-317500" lvl="0" marL="457200" rtl="0">
              <a:lnSpc>
                <a:spcPct val="115000"/>
              </a:lnSpc>
              <a:spcBef>
                <a:spcPts val="0"/>
              </a:spcBef>
              <a:spcAft>
                <a:spcPts val="0"/>
              </a:spcAft>
              <a:buSzPct val="100000"/>
            </a:pPr>
            <a:r>
              <a:rPr lang="en" sz="1400"/>
              <a:t>Infrequently accessed information not accessed on every query</a:t>
            </a:r>
          </a:p>
          <a:p>
            <a:pPr indent="-317500" lvl="0" marL="457200" rtl="0">
              <a:lnSpc>
                <a:spcPct val="115000"/>
              </a:lnSpc>
              <a:spcBef>
                <a:spcPts val="0"/>
              </a:spcBef>
              <a:buSzPct val="100000"/>
            </a:pPr>
            <a:r>
              <a:rPr lang="en" sz="1400"/>
              <a:t>No duplication of data</a:t>
            </a:r>
          </a:p>
          <a:p>
            <a:pPr indent="-69850" lvl="0" marL="0" rtl="0">
              <a:lnSpc>
                <a:spcPct val="115000"/>
              </a:lnSpc>
              <a:spcBef>
                <a:spcPts val="0"/>
              </a:spcBef>
              <a:buClr>
                <a:schemeClr val="dk1"/>
              </a:buClr>
              <a:buSzPct val="68750"/>
              <a:buFont typeface="Arial"/>
              <a:buNone/>
            </a:pPr>
            <a:r>
              <a:t/>
            </a:r>
            <a:endParaRPr/>
          </a:p>
          <a:p>
            <a:pPr indent="-69850" lvl="0" marL="0" rtl="0">
              <a:lnSpc>
                <a:spcPct val="115000"/>
              </a:lnSpc>
              <a:spcBef>
                <a:spcPts val="0"/>
              </a:spcBef>
              <a:buClr>
                <a:schemeClr val="dk1"/>
              </a:buClr>
              <a:buSzPct val="68750"/>
              <a:buFont typeface="Arial"/>
              <a:buNone/>
            </a:pPr>
            <a:r>
              <a:rPr b="1" lang="en"/>
              <a:t>Limitations</a:t>
            </a:r>
          </a:p>
          <a:p>
            <a:pPr indent="-317500" lvl="0" marL="457200" rtl="0">
              <a:lnSpc>
                <a:spcPct val="115000"/>
              </a:lnSpc>
              <a:spcBef>
                <a:spcPts val="0"/>
              </a:spcBef>
              <a:spcAft>
                <a:spcPts val="0"/>
              </a:spcAft>
              <a:buSzPct val="100000"/>
            </a:pPr>
            <a:r>
              <a:rPr lang="en" sz="1400"/>
              <a:t>Two queries required to retrieve information</a:t>
            </a:r>
          </a:p>
          <a:p>
            <a:pPr indent="-317500" lvl="0" marL="457200">
              <a:lnSpc>
                <a:spcPct val="115000"/>
              </a:lnSpc>
              <a:spcBef>
                <a:spcPts val="0"/>
              </a:spcBef>
              <a:buSzPct val="100000"/>
            </a:pPr>
            <a:r>
              <a:rPr lang="en" sz="1400"/>
              <a:t>Cannot update related information atomically</a:t>
            </a:r>
          </a:p>
        </p:txBody>
      </p:sp>
      <p:sp>
        <p:nvSpPr>
          <p:cNvPr id="665" name="Shape 665"/>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sz="3600"/>
              <a:t>Referenced Data Model</a:t>
            </a:r>
          </a:p>
        </p:txBody>
      </p:sp>
      <p:sp>
        <p:nvSpPr>
          <p:cNvPr id="666" name="Shape 666"/>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667" name="Shape 667"/>
          <p:cNvPicPr preferRelativeResize="0"/>
          <p:nvPr/>
        </p:nvPicPr>
        <p:blipFill>
          <a:blip r:embed="rId3">
            <a:alphaModFix/>
          </a:blip>
          <a:stretch>
            <a:fillRect/>
          </a:stretch>
        </p:blipFill>
        <p:spPr>
          <a:xfrm>
            <a:off x="4035775" y="1402350"/>
            <a:ext cx="4896551" cy="2990101"/>
          </a:xfrm>
          <a:prstGeom prst="rect">
            <a:avLst/>
          </a:prstGeom>
          <a:noFill/>
          <a:ln>
            <a:noFill/>
          </a:ln>
        </p:spPr>
      </p:pic>
      <p:sp>
        <p:nvSpPr>
          <p:cNvPr id="668" name="Shape 668"/>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669" name="Shape 669"/>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73" name="Shape 673"/>
        <p:cNvGrpSpPr/>
        <p:nvPr/>
      </p:nvGrpSpPr>
      <p:grpSpPr>
        <a:xfrm>
          <a:off x="0" y="0"/>
          <a:ext cx="0" cy="0"/>
          <a:chOff x="0" y="0"/>
          <a:chExt cx="0" cy="0"/>
        </a:xfrm>
      </p:grpSpPr>
      <p:sp>
        <p:nvSpPr>
          <p:cNvPr id="674" name="Shape 674"/>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675" name="Shape 675"/>
          <p:cNvPicPr preferRelativeResize="0"/>
          <p:nvPr/>
        </p:nvPicPr>
        <p:blipFill>
          <a:blip r:embed="rId3">
            <a:alphaModFix/>
          </a:blip>
          <a:stretch>
            <a:fillRect/>
          </a:stretch>
        </p:blipFill>
        <p:spPr>
          <a:xfrm>
            <a:off x="-21175" y="14099"/>
            <a:ext cx="9200451"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79" name="Shape 679"/>
        <p:cNvGrpSpPr/>
        <p:nvPr/>
      </p:nvGrpSpPr>
      <p:grpSpPr>
        <a:xfrm>
          <a:off x="0" y="0"/>
          <a:ext cx="0" cy="0"/>
          <a:chOff x="0" y="0"/>
          <a:chExt cx="0" cy="0"/>
        </a:xfrm>
      </p:grpSpPr>
      <p:sp>
        <p:nvSpPr>
          <p:cNvPr id="680" name="Shape 68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None/>
            </a:pPr>
            <a:fld id="{00000000-1234-1234-1234-123412341234}" type="slidenum">
              <a:rPr lang="en"/>
              <a:t>‹#›</a:t>
            </a:fld>
          </a:p>
        </p:txBody>
      </p:sp>
      <p:pic>
        <p:nvPicPr>
          <p:cNvPr id="681" name="Shape 681"/>
          <p:cNvPicPr preferRelativeResize="0"/>
          <p:nvPr/>
        </p:nvPicPr>
        <p:blipFill>
          <a:blip r:embed="rId3">
            <a:alphaModFix/>
          </a:blip>
          <a:stretch>
            <a:fillRect/>
          </a:stretch>
        </p:blipFill>
        <p:spPr>
          <a:xfrm>
            <a:off x="-14114" y="550336"/>
            <a:ext cx="9172224" cy="4607276"/>
          </a:xfrm>
          <a:prstGeom prst="rect">
            <a:avLst/>
          </a:prstGeom>
          <a:noFill/>
          <a:ln>
            <a:noFill/>
          </a:ln>
        </p:spPr>
      </p:pic>
      <p:pic>
        <p:nvPicPr>
          <p:cNvPr id="682" name="Shape 682"/>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Shape 687"/>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688" name="Shape 688"/>
          <p:cNvPicPr preferRelativeResize="0"/>
          <p:nvPr/>
        </p:nvPicPr>
        <p:blipFill>
          <a:blip r:embed="rId3">
            <a:alphaModFix/>
          </a:blip>
          <a:stretch>
            <a:fillRect/>
          </a:stretch>
        </p:blipFill>
        <p:spPr>
          <a:xfrm>
            <a:off x="508000" y="596892"/>
            <a:ext cx="8135048" cy="4292600"/>
          </a:xfrm>
          <a:prstGeom prst="rect">
            <a:avLst/>
          </a:prstGeom>
          <a:noFill/>
          <a:ln>
            <a:noFill/>
          </a:ln>
        </p:spPr>
      </p:pic>
      <p:sp>
        <p:nvSpPr>
          <p:cNvPr id="689" name="Shape 689"/>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690" name="Shape 690"/>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Shape 695"/>
          <p:cNvSpPr txBox="1"/>
          <p:nvPr>
            <p:ph idx="1" type="body"/>
          </p:nvPr>
        </p:nvSpPr>
        <p:spPr>
          <a:xfrm>
            <a:off x="381000" y="1552225"/>
            <a:ext cx="8229600" cy="903000"/>
          </a:xfrm>
          <a:prstGeom prst="rect">
            <a:avLst/>
          </a:prstGeom>
        </p:spPr>
        <p:txBody>
          <a:bodyPr anchorCtr="0" anchor="t" bIns="91425" lIns="91425" rIns="91425" wrap="square" tIns="91425">
            <a:noAutofit/>
          </a:bodyPr>
          <a:lstStyle/>
          <a:p>
            <a:pPr indent="-330200" lvl="0" marL="457200" rtl="0">
              <a:lnSpc>
                <a:spcPct val="150000"/>
              </a:lnSpc>
              <a:spcBef>
                <a:spcPts val="0"/>
              </a:spcBef>
              <a:spcAft>
                <a:spcPts val="0"/>
              </a:spcAft>
              <a:buSzPct val="100000"/>
            </a:pPr>
            <a:r>
              <a:rPr lang="en"/>
              <a:t>Design schema to provide good query performance</a:t>
            </a:r>
          </a:p>
          <a:p>
            <a:pPr indent="-330200" lvl="0" marL="457200">
              <a:lnSpc>
                <a:spcPct val="150000"/>
              </a:lnSpc>
              <a:spcBef>
                <a:spcPts val="0"/>
              </a:spcBef>
              <a:buSzPct val="100000"/>
            </a:pPr>
            <a:r>
              <a:rPr lang="en"/>
              <a:t>Schema design will impact required number of nodes!</a:t>
            </a:r>
          </a:p>
        </p:txBody>
      </p:sp>
      <p:sp>
        <p:nvSpPr>
          <p:cNvPr id="696" name="Shape 696"/>
          <p:cNvSpPr txBox="1"/>
          <p:nvPr>
            <p:ph type="title"/>
          </p:nvPr>
        </p:nvSpPr>
        <p:spPr>
          <a:xfrm>
            <a:off x="381000" y="664000"/>
            <a:ext cx="8229600" cy="796500"/>
          </a:xfrm>
          <a:prstGeom prst="rect">
            <a:avLst/>
          </a:prstGeom>
        </p:spPr>
        <p:txBody>
          <a:bodyPr anchorCtr="0" anchor="ctr" bIns="91425" lIns="91425" rIns="91425" wrap="square" tIns="91425">
            <a:noAutofit/>
          </a:bodyPr>
          <a:lstStyle/>
          <a:p>
            <a:pPr lvl="0" algn="ctr">
              <a:spcBef>
                <a:spcPts val="0"/>
              </a:spcBef>
              <a:buNone/>
            </a:pPr>
            <a:r>
              <a:rPr b="1" lang="en" sz="3000"/>
              <a:t>MongoDB Schema Design to </a:t>
            </a:r>
          </a:p>
          <a:p>
            <a:pPr lvl="0" algn="ctr">
              <a:spcBef>
                <a:spcPts val="0"/>
              </a:spcBef>
              <a:buNone/>
            </a:pPr>
            <a:r>
              <a:rPr b="1" lang="en" sz="3000"/>
              <a:t>Application Workload</a:t>
            </a:r>
          </a:p>
        </p:txBody>
      </p:sp>
      <p:sp>
        <p:nvSpPr>
          <p:cNvPr id="697" name="Shape 697"/>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698" name="Shape 698"/>
          <p:cNvPicPr preferRelativeResize="0"/>
          <p:nvPr/>
        </p:nvPicPr>
        <p:blipFill>
          <a:blip r:embed="rId3">
            <a:alphaModFix/>
          </a:blip>
          <a:stretch>
            <a:fillRect/>
          </a:stretch>
        </p:blipFill>
        <p:spPr>
          <a:xfrm>
            <a:off x="385164" y="2349500"/>
            <a:ext cx="8373662" cy="2447675"/>
          </a:xfrm>
          <a:prstGeom prst="rect">
            <a:avLst/>
          </a:prstGeom>
          <a:noFill/>
          <a:ln>
            <a:noFill/>
          </a:ln>
        </p:spPr>
      </p:pic>
      <p:sp>
        <p:nvSpPr>
          <p:cNvPr id="699" name="Shape 699"/>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700" name="Shape 700"/>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Shape 705"/>
          <p:cNvSpPr txBox="1"/>
          <p:nvPr>
            <p:ph idx="1" type="body"/>
          </p:nvPr>
        </p:nvSpPr>
        <p:spPr>
          <a:xfrm>
            <a:off x="515067" y="1375825"/>
            <a:ext cx="3866400" cy="2935200"/>
          </a:xfrm>
          <a:prstGeom prst="rect">
            <a:avLst/>
          </a:prstGeom>
        </p:spPr>
        <p:txBody>
          <a:bodyPr anchorCtr="0" anchor="t" bIns="91425" lIns="91425" rIns="91425" wrap="square" tIns="91425">
            <a:noAutofit/>
          </a:bodyPr>
          <a:lstStyle/>
          <a:p>
            <a:pPr indent="-69850" lvl="0" marL="203200" rtl="0">
              <a:lnSpc>
                <a:spcPct val="115000"/>
              </a:lnSpc>
              <a:spcBef>
                <a:spcPts val="0"/>
              </a:spcBef>
              <a:buClr>
                <a:schemeClr val="dk1"/>
              </a:buClr>
              <a:buSzPct val="68750"/>
              <a:buFont typeface="Arial"/>
              <a:buNone/>
            </a:pPr>
            <a:r>
              <a:rPr b="1" lang="en"/>
              <a:t>Vital Signs Measured:</a:t>
            </a:r>
          </a:p>
          <a:p>
            <a:pPr indent="-330200" lvl="0" marL="914400" rtl="0">
              <a:lnSpc>
                <a:spcPct val="115000"/>
              </a:lnSpc>
              <a:spcBef>
                <a:spcPts val="0"/>
              </a:spcBef>
              <a:spcAft>
                <a:spcPts val="0"/>
              </a:spcAft>
              <a:buSzPct val="100000"/>
            </a:pPr>
            <a:r>
              <a:rPr lang="en"/>
              <a:t>Blood Pressure</a:t>
            </a:r>
          </a:p>
          <a:p>
            <a:pPr indent="-330200" lvl="0" marL="914400" rtl="0">
              <a:lnSpc>
                <a:spcPct val="115000"/>
              </a:lnSpc>
              <a:spcBef>
                <a:spcPts val="0"/>
              </a:spcBef>
              <a:spcAft>
                <a:spcPts val="0"/>
              </a:spcAft>
              <a:buSzPct val="100000"/>
            </a:pPr>
            <a:r>
              <a:rPr lang="en"/>
              <a:t>Pulse</a:t>
            </a:r>
          </a:p>
          <a:p>
            <a:pPr indent="-330200" lvl="0" marL="914400" rtl="0">
              <a:lnSpc>
                <a:spcPct val="115000"/>
              </a:lnSpc>
              <a:spcBef>
                <a:spcPts val="0"/>
              </a:spcBef>
              <a:buSzPct val="100000"/>
            </a:pPr>
            <a:r>
              <a:rPr lang="en"/>
              <a:t>Blood Oxygen Levels</a:t>
            </a:r>
          </a:p>
          <a:p>
            <a:pPr indent="-69850" lvl="0" marL="203200" rtl="0">
              <a:lnSpc>
                <a:spcPct val="115000"/>
              </a:lnSpc>
              <a:spcBef>
                <a:spcPts val="0"/>
              </a:spcBef>
              <a:buClr>
                <a:schemeClr val="dk1"/>
              </a:buClr>
              <a:buSzPct val="68750"/>
              <a:buFont typeface="Arial"/>
              <a:buNone/>
            </a:pPr>
            <a:r>
              <a:t/>
            </a:r>
            <a:endParaRPr/>
          </a:p>
          <a:p>
            <a:pPr indent="-69850" lvl="0" marL="203200" rtl="0">
              <a:lnSpc>
                <a:spcPct val="115000"/>
              </a:lnSpc>
              <a:spcBef>
                <a:spcPts val="0"/>
              </a:spcBef>
              <a:buClr>
                <a:schemeClr val="dk1"/>
              </a:buClr>
              <a:buSzPct val="68750"/>
              <a:buFont typeface="Arial"/>
              <a:buNone/>
            </a:pPr>
            <a:r>
              <a:t/>
            </a:r>
            <a:endParaRPr/>
          </a:p>
          <a:p>
            <a:pPr indent="-69850" lvl="0" marL="203200" rtl="0">
              <a:lnSpc>
                <a:spcPct val="115000"/>
              </a:lnSpc>
              <a:spcBef>
                <a:spcPts val="0"/>
              </a:spcBef>
              <a:buClr>
                <a:schemeClr val="dk1"/>
              </a:buClr>
              <a:buSzPct val="68750"/>
              <a:buFont typeface="Arial"/>
              <a:buNone/>
            </a:pPr>
            <a:r>
              <a:rPr b="1" lang="en"/>
              <a:t>Produces data at regular intervals</a:t>
            </a:r>
          </a:p>
          <a:p>
            <a:pPr indent="-330200" lvl="0" marL="914400" rtl="0">
              <a:lnSpc>
                <a:spcPct val="115000"/>
              </a:lnSpc>
              <a:spcBef>
                <a:spcPts val="0"/>
              </a:spcBef>
              <a:buSzPct val="100000"/>
            </a:pPr>
            <a:r>
              <a:rPr lang="en"/>
              <a:t>Once per minute</a:t>
            </a:r>
          </a:p>
        </p:txBody>
      </p:sp>
      <p:sp>
        <p:nvSpPr>
          <p:cNvPr id="706" name="Shape 706"/>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sz="3000"/>
              <a:t>Vital Sign Monitoring Device</a:t>
            </a:r>
          </a:p>
        </p:txBody>
      </p:sp>
      <p:sp>
        <p:nvSpPr>
          <p:cNvPr id="707" name="Shape 707"/>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708" name="Shape 708"/>
          <p:cNvPicPr preferRelativeResize="0"/>
          <p:nvPr/>
        </p:nvPicPr>
        <p:blipFill>
          <a:blip r:embed="rId3">
            <a:alphaModFix/>
          </a:blip>
          <a:stretch>
            <a:fillRect/>
          </a:stretch>
        </p:blipFill>
        <p:spPr>
          <a:xfrm>
            <a:off x="4529142" y="1177650"/>
            <a:ext cx="3810524" cy="3591901"/>
          </a:xfrm>
          <a:prstGeom prst="rect">
            <a:avLst/>
          </a:prstGeom>
          <a:noFill/>
          <a:ln>
            <a:noFill/>
          </a:ln>
        </p:spPr>
      </p:pic>
      <p:sp>
        <p:nvSpPr>
          <p:cNvPr id="709" name="Shape 709"/>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710" name="Shape 710"/>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285" name="Shape 285"/>
          <p:cNvSpPr txBox="1"/>
          <p:nvPr>
            <p:ph type="title"/>
          </p:nvPr>
        </p:nvSpPr>
        <p:spPr>
          <a:xfrm>
            <a:off x="381000" y="741645"/>
            <a:ext cx="8229600" cy="860100"/>
          </a:xfrm>
          <a:prstGeom prst="rect">
            <a:avLst/>
          </a:prstGeom>
        </p:spPr>
        <p:txBody>
          <a:bodyPr anchorCtr="0" anchor="ctr" bIns="91425" lIns="91425" rIns="91425" wrap="square" tIns="91425">
            <a:noAutofit/>
          </a:bodyPr>
          <a:lstStyle/>
          <a:p>
            <a:pPr lvl="0" rtl="0" algn="ctr">
              <a:spcBef>
                <a:spcPts val="0"/>
              </a:spcBef>
              <a:buNone/>
            </a:pPr>
            <a:r>
              <a:rPr b="1" lang="en" sz="3000"/>
              <a:t>Challenges with traditional RDBMS (SMP) Systems</a:t>
            </a:r>
          </a:p>
        </p:txBody>
      </p:sp>
      <p:sp>
        <p:nvSpPr>
          <p:cNvPr id="286" name="Shape 286"/>
          <p:cNvSpPr txBox="1"/>
          <p:nvPr>
            <p:ph idx="1" type="body"/>
          </p:nvPr>
        </p:nvSpPr>
        <p:spPr>
          <a:xfrm>
            <a:off x="784245" y="1828384"/>
            <a:ext cx="3391200" cy="573900"/>
          </a:xfrm>
          <a:prstGeom prst="rect">
            <a:avLst/>
          </a:prstGeom>
        </p:spPr>
        <p:txBody>
          <a:bodyPr anchorCtr="0" anchor="t" bIns="91425" lIns="91425" rIns="91425" wrap="square" tIns="91425">
            <a:noAutofit/>
          </a:bodyPr>
          <a:lstStyle/>
          <a:p>
            <a:pPr indent="-342900" lvl="1" marL="914400" rtl="0">
              <a:lnSpc>
                <a:spcPct val="150000"/>
              </a:lnSpc>
              <a:spcBef>
                <a:spcPts val="0"/>
              </a:spcBef>
              <a:buSzPct val="100000"/>
            </a:pPr>
            <a:r>
              <a:rPr lang="en" sz="1800"/>
              <a:t>Limited Scalability</a:t>
            </a:r>
          </a:p>
          <a:p>
            <a:pPr indent="0" lvl="0" marL="457200" rtl="0">
              <a:lnSpc>
                <a:spcPct val="150000"/>
              </a:lnSpc>
              <a:spcBef>
                <a:spcPts val="0"/>
              </a:spcBef>
              <a:buNone/>
            </a:pPr>
            <a:r>
              <a:t/>
            </a:r>
            <a:endParaRPr/>
          </a:p>
          <a:p>
            <a:pPr lvl="0" rtl="0">
              <a:spcBef>
                <a:spcPts val="0"/>
              </a:spcBef>
              <a:buNone/>
            </a:pPr>
            <a:r>
              <a:t/>
            </a:r>
            <a:endParaRPr/>
          </a:p>
        </p:txBody>
      </p:sp>
      <p:sp>
        <p:nvSpPr>
          <p:cNvPr id="287" name="Shape 287"/>
          <p:cNvSpPr txBox="1"/>
          <p:nvPr/>
        </p:nvSpPr>
        <p:spPr>
          <a:xfrm>
            <a:off x="784236" y="2451650"/>
            <a:ext cx="6090300" cy="474900"/>
          </a:xfrm>
          <a:prstGeom prst="rect">
            <a:avLst/>
          </a:prstGeom>
          <a:noFill/>
          <a:ln>
            <a:noFill/>
          </a:ln>
        </p:spPr>
        <p:txBody>
          <a:bodyPr anchorCtr="0" anchor="t" bIns="91425" lIns="91425" rIns="91425" wrap="square" tIns="91425">
            <a:noAutofit/>
          </a:bodyPr>
          <a:lstStyle/>
          <a:p>
            <a:pPr indent="-342900" lvl="1" marL="914400" rtl="0">
              <a:lnSpc>
                <a:spcPct val="150000"/>
              </a:lnSpc>
              <a:spcBef>
                <a:spcPts val="280"/>
              </a:spcBef>
              <a:buClr>
                <a:schemeClr val="accent6"/>
              </a:buClr>
              <a:buSzPct val="100000"/>
              <a:buFont typeface="Noto Sans Symbols"/>
              <a:buChar char="➢"/>
            </a:pPr>
            <a:r>
              <a:rPr lang="en" sz="1800">
                <a:solidFill>
                  <a:schemeClr val="dk1"/>
                </a:solidFill>
              </a:rPr>
              <a:t>Handling High Data Volumes and Data Growth</a:t>
            </a:r>
          </a:p>
        </p:txBody>
      </p:sp>
      <p:sp>
        <p:nvSpPr>
          <p:cNvPr id="288" name="Shape 288"/>
          <p:cNvSpPr txBox="1"/>
          <p:nvPr/>
        </p:nvSpPr>
        <p:spPr>
          <a:xfrm>
            <a:off x="770100" y="3094591"/>
            <a:ext cx="6090300" cy="474900"/>
          </a:xfrm>
          <a:prstGeom prst="rect">
            <a:avLst/>
          </a:prstGeom>
          <a:noFill/>
          <a:ln>
            <a:noFill/>
          </a:ln>
        </p:spPr>
        <p:txBody>
          <a:bodyPr anchorCtr="0" anchor="t" bIns="91425" lIns="91425" rIns="91425" wrap="square" tIns="91425">
            <a:noAutofit/>
          </a:bodyPr>
          <a:lstStyle/>
          <a:p>
            <a:pPr indent="-342900" lvl="1" marL="914400" rtl="0">
              <a:lnSpc>
                <a:spcPct val="150000"/>
              </a:lnSpc>
              <a:spcBef>
                <a:spcPts val="280"/>
              </a:spcBef>
              <a:buClr>
                <a:schemeClr val="accent6"/>
              </a:buClr>
              <a:buSzPct val="100000"/>
              <a:buFont typeface="Noto Sans Symbols"/>
              <a:buChar char="➢"/>
            </a:pPr>
            <a:r>
              <a:rPr lang="en" sz="1800">
                <a:solidFill>
                  <a:schemeClr val="dk1"/>
                </a:solidFill>
              </a:rPr>
              <a:t>Longer transaction/load times due to Limited I/O</a:t>
            </a:r>
          </a:p>
          <a:p>
            <a:pPr lvl="0">
              <a:spcBef>
                <a:spcPts val="0"/>
              </a:spcBef>
              <a:buNone/>
            </a:pPr>
            <a:r>
              <a:t/>
            </a:r>
            <a:endParaRPr/>
          </a:p>
        </p:txBody>
      </p:sp>
      <p:sp>
        <p:nvSpPr>
          <p:cNvPr id="289" name="Shape 289"/>
          <p:cNvSpPr txBox="1"/>
          <p:nvPr/>
        </p:nvSpPr>
        <p:spPr>
          <a:xfrm>
            <a:off x="755983" y="3709254"/>
            <a:ext cx="6973500" cy="474900"/>
          </a:xfrm>
          <a:prstGeom prst="rect">
            <a:avLst/>
          </a:prstGeom>
          <a:noFill/>
          <a:ln>
            <a:noFill/>
          </a:ln>
        </p:spPr>
        <p:txBody>
          <a:bodyPr anchorCtr="0" anchor="t" bIns="91425" lIns="91425" rIns="91425" wrap="square" tIns="91425">
            <a:noAutofit/>
          </a:bodyPr>
          <a:lstStyle/>
          <a:p>
            <a:pPr indent="-342900" lvl="1" marL="914400" rtl="0">
              <a:lnSpc>
                <a:spcPct val="150000"/>
              </a:lnSpc>
              <a:spcBef>
                <a:spcPts val="280"/>
              </a:spcBef>
              <a:buClr>
                <a:schemeClr val="accent6"/>
              </a:buClr>
              <a:buSzPct val="100000"/>
              <a:buFont typeface="Noto Sans Symbols"/>
              <a:buChar char="➢"/>
            </a:pPr>
            <a:r>
              <a:rPr lang="en" sz="1800">
                <a:solidFill>
                  <a:schemeClr val="dk1"/>
                </a:solidFill>
              </a:rPr>
              <a:t>Long query execution times with growing data volumes</a:t>
            </a:r>
          </a:p>
        </p:txBody>
      </p:sp>
      <p:sp>
        <p:nvSpPr>
          <p:cNvPr id="290" name="Shape 290"/>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2000"/>
                                        <p:tgtEl>
                                          <p:spTgt spid="28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2000"/>
                                        <p:tgtEl>
                                          <p:spTgt spid="2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2000"/>
                                        <p:tgtEl>
                                          <p:spTgt spid="28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9"/>
                                        </p:tgtEl>
                                        <p:attrNameLst>
                                          <p:attrName>style.visibility</p:attrName>
                                        </p:attrNameLst>
                                      </p:cBhvr>
                                      <p:to>
                                        <p:strVal val="visible"/>
                                      </p:to>
                                    </p:set>
                                    <p:anim calcmode="lin" valueType="num">
                                      <p:cBhvr additive="base">
                                        <p:cTn dur="2000"/>
                                        <p:tgtEl>
                                          <p:spTgt spid="2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Shape 715"/>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sz="3000"/>
              <a:t>We have a hospital(s) of devices</a:t>
            </a:r>
          </a:p>
        </p:txBody>
      </p:sp>
      <p:sp>
        <p:nvSpPr>
          <p:cNvPr id="716" name="Shape 716"/>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717" name="Shape 717"/>
          <p:cNvPicPr preferRelativeResize="0"/>
          <p:nvPr/>
        </p:nvPicPr>
        <p:blipFill>
          <a:blip r:embed="rId3">
            <a:alphaModFix/>
          </a:blip>
          <a:stretch>
            <a:fillRect/>
          </a:stretch>
        </p:blipFill>
        <p:spPr>
          <a:xfrm>
            <a:off x="836775" y="1146606"/>
            <a:ext cx="7425274" cy="3742899"/>
          </a:xfrm>
          <a:prstGeom prst="rect">
            <a:avLst/>
          </a:prstGeom>
          <a:noFill/>
          <a:ln>
            <a:noFill/>
          </a:ln>
        </p:spPr>
      </p:pic>
      <p:sp>
        <p:nvSpPr>
          <p:cNvPr id="718" name="Shape 718"/>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719" name="Shape 719"/>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Shape 724"/>
          <p:cNvSpPr txBox="1"/>
          <p:nvPr>
            <p:ph idx="1" type="body"/>
          </p:nvPr>
        </p:nvSpPr>
        <p:spPr>
          <a:xfrm>
            <a:off x="517200" y="1285525"/>
            <a:ext cx="8109600" cy="3394500"/>
          </a:xfrm>
          <a:prstGeom prst="rect">
            <a:avLst/>
          </a:prstGeom>
        </p:spPr>
        <p:txBody>
          <a:bodyPr anchorCtr="0" anchor="t" bIns="91425" lIns="91425" rIns="91425" wrap="square" tIns="91425">
            <a:noAutofit/>
          </a:bodyPr>
          <a:lstStyle/>
          <a:p>
            <a:pPr indent="-69850" lvl="0" marL="457200" rtl="0">
              <a:spcBef>
                <a:spcPts val="0"/>
              </a:spcBef>
              <a:buClr>
                <a:schemeClr val="dk1"/>
              </a:buClr>
              <a:buSzPct val="68750"/>
              <a:buFont typeface="Arial"/>
              <a:buNone/>
            </a:pPr>
            <a:r>
              <a:rPr lang="en"/>
              <a:t>{</a:t>
            </a:r>
          </a:p>
          <a:p>
            <a:pPr indent="-69850" lvl="0" marL="457200" rtl="0">
              <a:spcBef>
                <a:spcPts val="0"/>
              </a:spcBef>
              <a:buClr>
                <a:schemeClr val="dk1"/>
              </a:buClr>
              <a:buSzPct val="68750"/>
              <a:buFont typeface="Arial"/>
              <a:buNone/>
            </a:pPr>
            <a:r>
              <a:rPr lang="en"/>
              <a:t>  deviceId: 123456,</a:t>
            </a:r>
          </a:p>
          <a:p>
            <a:pPr indent="-69850" lvl="0" marL="457200" rtl="0">
              <a:spcBef>
                <a:spcPts val="0"/>
              </a:spcBef>
              <a:buClr>
                <a:schemeClr val="dk1"/>
              </a:buClr>
              <a:buSzPct val="68750"/>
              <a:buFont typeface="Arial"/>
              <a:buNone/>
            </a:pPr>
            <a:r>
              <a:rPr lang="en"/>
              <a:t>  spO2: 88,</a:t>
            </a:r>
          </a:p>
          <a:p>
            <a:pPr indent="-69850" lvl="0" marL="457200" rtl="0">
              <a:spcBef>
                <a:spcPts val="0"/>
              </a:spcBef>
              <a:buClr>
                <a:schemeClr val="dk1"/>
              </a:buClr>
              <a:buSzPct val="68750"/>
              <a:buFont typeface="Arial"/>
              <a:buNone/>
            </a:pPr>
            <a:r>
              <a:rPr lang="en"/>
              <a:t>  pulse: 74,</a:t>
            </a:r>
          </a:p>
          <a:p>
            <a:pPr indent="-69850" lvl="0" marL="457200" rtl="0">
              <a:spcBef>
                <a:spcPts val="0"/>
              </a:spcBef>
              <a:buClr>
                <a:schemeClr val="dk1"/>
              </a:buClr>
              <a:buSzPct val="68750"/>
              <a:buFont typeface="Arial"/>
              <a:buNone/>
            </a:pPr>
            <a:r>
              <a:rPr lang="en"/>
              <a:t>  bp: [128, 80],</a:t>
            </a:r>
          </a:p>
          <a:p>
            <a:pPr indent="-69850" lvl="0" marL="457200" rtl="0">
              <a:spcBef>
                <a:spcPts val="0"/>
              </a:spcBef>
              <a:buClr>
                <a:schemeClr val="dk1"/>
              </a:buClr>
              <a:buSzPct val="68750"/>
              <a:buFont typeface="Arial"/>
              <a:buNone/>
            </a:pPr>
            <a:r>
              <a:rPr lang="en"/>
              <a:t>  ts: ISODate("2013-10-16T22:07:00.000-0500")</a:t>
            </a:r>
          </a:p>
          <a:p>
            <a:pPr indent="-69850" lvl="0" marL="457200" rtl="0">
              <a:spcBef>
                <a:spcPts val="0"/>
              </a:spcBef>
              <a:buClr>
                <a:schemeClr val="dk1"/>
              </a:buClr>
              <a:buSzPct val="68750"/>
              <a:buFont typeface="Arial"/>
              <a:buNone/>
            </a:pPr>
            <a:r>
              <a:rPr lang="en"/>
              <a:t>}</a:t>
            </a:r>
          </a:p>
          <a:p>
            <a:pPr indent="0" lvl="0" marL="0" rtl="0">
              <a:spcBef>
                <a:spcPts val="0"/>
              </a:spcBef>
              <a:buNone/>
            </a:pPr>
            <a:r>
              <a:t/>
            </a:r>
            <a:endParaRPr/>
          </a:p>
          <a:p>
            <a:pPr indent="-330200" lvl="0" marL="457200" rtl="0">
              <a:lnSpc>
                <a:spcPct val="150000"/>
              </a:lnSpc>
              <a:spcBef>
                <a:spcPts val="0"/>
              </a:spcBef>
              <a:spcAft>
                <a:spcPts val="0"/>
              </a:spcAft>
              <a:buSzPct val="100000"/>
            </a:pPr>
            <a:r>
              <a:rPr lang="en"/>
              <a:t>One document per minute per device</a:t>
            </a:r>
          </a:p>
          <a:p>
            <a:pPr indent="-330200" lvl="0" marL="457200">
              <a:lnSpc>
                <a:spcPct val="150000"/>
              </a:lnSpc>
              <a:spcBef>
                <a:spcPts val="0"/>
              </a:spcBef>
              <a:buSzPct val="100000"/>
            </a:pPr>
            <a:r>
              <a:rPr lang="en"/>
              <a:t>Relational approach</a:t>
            </a:r>
          </a:p>
        </p:txBody>
      </p:sp>
      <p:sp>
        <p:nvSpPr>
          <p:cNvPr id="725" name="Shape 725"/>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sz="3000"/>
              <a:t>Data From Vital Signs Monitoring Device</a:t>
            </a:r>
          </a:p>
        </p:txBody>
      </p:sp>
      <p:sp>
        <p:nvSpPr>
          <p:cNvPr id="726" name="Shape 726"/>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727" name="Shape 727"/>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728" name="Shape 728"/>
          <p:cNvPicPr preferRelativeResize="0"/>
          <p:nvPr/>
        </p:nvPicPr>
        <p:blipFill>
          <a:blip r:embed="rId3">
            <a:alphaModFix/>
          </a:blip>
          <a:stretch>
            <a:fillRect/>
          </a:stretch>
        </p:blipFill>
        <p:spPr>
          <a:xfrm>
            <a:off x="8598416" y="14130"/>
            <a:ext cx="529875" cy="5298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Shape 733"/>
          <p:cNvSpPr txBox="1"/>
          <p:nvPr>
            <p:ph idx="1" type="body"/>
          </p:nvPr>
        </p:nvSpPr>
        <p:spPr>
          <a:xfrm>
            <a:off x="457200" y="1262300"/>
            <a:ext cx="8229600" cy="3394500"/>
          </a:xfrm>
          <a:prstGeom prst="rect">
            <a:avLst/>
          </a:prstGeom>
        </p:spPr>
        <p:txBody>
          <a:bodyPr anchorCtr="0" anchor="t" bIns="91425" lIns="91425" rIns="91425" wrap="square" tIns="91425">
            <a:noAutofit/>
          </a:bodyPr>
          <a:lstStyle/>
          <a:p>
            <a:pPr indent="-209550" lvl="0" marL="800100">
              <a:spcBef>
                <a:spcPts val="0"/>
              </a:spcBef>
              <a:buClr>
                <a:schemeClr val="dk1"/>
              </a:buClr>
              <a:buSzPct val="78571"/>
              <a:buFont typeface="Arial"/>
              <a:buNone/>
            </a:pPr>
            <a:r>
              <a:rPr lang="en" sz="1400"/>
              <a:t>{</a:t>
            </a:r>
          </a:p>
          <a:p>
            <a:pPr indent="-209550" lvl="0" marL="800100">
              <a:spcBef>
                <a:spcPts val="0"/>
              </a:spcBef>
              <a:buClr>
                <a:schemeClr val="dk1"/>
              </a:buClr>
              <a:buSzPct val="78571"/>
              <a:buFont typeface="Arial"/>
              <a:buNone/>
            </a:pPr>
            <a:r>
              <a:rPr lang="en" sz="1400"/>
              <a:t>  deviceId: 123456,</a:t>
            </a:r>
          </a:p>
          <a:p>
            <a:pPr indent="-209550" lvl="0" marL="800100">
              <a:spcBef>
                <a:spcPts val="0"/>
              </a:spcBef>
              <a:buClr>
                <a:schemeClr val="dk1"/>
              </a:buClr>
              <a:buSzPct val="78571"/>
              <a:buFont typeface="Arial"/>
              <a:buNone/>
            </a:pPr>
            <a:r>
              <a:rPr lang="en" sz="1400"/>
              <a:t>  spO2: { 0: 88, 1: 90, …, 59: 92},</a:t>
            </a:r>
          </a:p>
          <a:p>
            <a:pPr indent="-209550" lvl="0" marL="800100">
              <a:spcBef>
                <a:spcPts val="0"/>
              </a:spcBef>
              <a:buClr>
                <a:schemeClr val="dk1"/>
              </a:buClr>
              <a:buSzPct val="78571"/>
              <a:buFont typeface="Arial"/>
              <a:buNone/>
            </a:pPr>
            <a:r>
              <a:rPr lang="en" sz="1400"/>
              <a:t>  pulse: { 0: 74, 1: 76, …, 59: 72},</a:t>
            </a:r>
          </a:p>
          <a:p>
            <a:pPr indent="-209550" lvl="0" marL="800100">
              <a:spcBef>
                <a:spcPts val="0"/>
              </a:spcBef>
              <a:buClr>
                <a:schemeClr val="dk1"/>
              </a:buClr>
              <a:buSzPct val="78571"/>
              <a:buFont typeface="Arial"/>
              <a:buNone/>
            </a:pPr>
            <a:r>
              <a:rPr lang="en" sz="1400"/>
              <a:t>  bp: { 0: [122, 80], 1: [126, 84], …, 59: [124, 78]},</a:t>
            </a:r>
          </a:p>
          <a:p>
            <a:pPr indent="-209550" lvl="0" marL="800100">
              <a:spcBef>
                <a:spcPts val="0"/>
              </a:spcBef>
              <a:buClr>
                <a:schemeClr val="dk1"/>
              </a:buClr>
              <a:buSzPct val="78571"/>
              <a:buFont typeface="Arial"/>
              <a:buNone/>
            </a:pPr>
            <a:r>
              <a:rPr lang="en" sz="1400"/>
              <a:t>  ts: ISODate("2013-10-16T22:00:00.000-0500")</a:t>
            </a:r>
          </a:p>
          <a:p>
            <a:pPr indent="-139700" lvl="0" marL="800100" rtl="0">
              <a:spcBef>
                <a:spcPts val="0"/>
              </a:spcBef>
              <a:buNone/>
            </a:pPr>
            <a:r>
              <a:rPr lang="en" sz="1400"/>
              <a:t>}</a:t>
            </a:r>
          </a:p>
          <a:p>
            <a:pPr indent="0" lvl="0" marL="0" rtl="0">
              <a:spcBef>
                <a:spcPts val="0"/>
              </a:spcBef>
              <a:buNone/>
            </a:pPr>
            <a:r>
              <a:t/>
            </a:r>
            <a:endParaRPr sz="1400"/>
          </a:p>
          <a:p>
            <a:pPr indent="-317500" lvl="0" marL="457200" rtl="0">
              <a:lnSpc>
                <a:spcPct val="150000"/>
              </a:lnSpc>
              <a:spcBef>
                <a:spcPts val="0"/>
              </a:spcBef>
              <a:spcAft>
                <a:spcPts val="0"/>
              </a:spcAft>
              <a:buSzPct val="100000"/>
            </a:pPr>
            <a:r>
              <a:rPr lang="en" sz="1400"/>
              <a:t>Store per-minute data at the hourly level</a:t>
            </a:r>
          </a:p>
          <a:p>
            <a:pPr indent="-317500" lvl="0" marL="457200" rtl="0">
              <a:lnSpc>
                <a:spcPct val="150000"/>
              </a:lnSpc>
              <a:spcBef>
                <a:spcPts val="0"/>
              </a:spcBef>
              <a:spcAft>
                <a:spcPts val="0"/>
              </a:spcAft>
              <a:buSzPct val="100000"/>
            </a:pPr>
            <a:r>
              <a:rPr lang="en" sz="1400"/>
              <a:t>Update-driven workload</a:t>
            </a:r>
          </a:p>
          <a:p>
            <a:pPr indent="-317500" lvl="0" marL="457200" rtl="0">
              <a:lnSpc>
                <a:spcPct val="150000"/>
              </a:lnSpc>
              <a:spcBef>
                <a:spcPts val="0"/>
              </a:spcBef>
              <a:buSzPct val="100000"/>
            </a:pPr>
            <a:r>
              <a:rPr lang="en" sz="1400"/>
              <a:t>1 document per device per member per hour</a:t>
            </a:r>
          </a:p>
        </p:txBody>
      </p:sp>
      <p:sp>
        <p:nvSpPr>
          <p:cNvPr id="734" name="Shape 734"/>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sz="3000"/>
              <a:t>Document Per Hour (By minute) Embedded</a:t>
            </a:r>
          </a:p>
        </p:txBody>
      </p:sp>
      <p:sp>
        <p:nvSpPr>
          <p:cNvPr id="735" name="Shape 735"/>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736" name="Shape 736"/>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737" name="Shape 737"/>
          <p:cNvPicPr preferRelativeResize="0"/>
          <p:nvPr/>
        </p:nvPicPr>
        <p:blipFill>
          <a:blip r:embed="rId3">
            <a:alphaModFix/>
          </a:blip>
          <a:stretch>
            <a:fillRect/>
          </a:stretch>
        </p:blipFill>
        <p:spPr>
          <a:xfrm>
            <a:off x="8598416" y="14130"/>
            <a:ext cx="529875" cy="5298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Shape 742"/>
          <p:cNvSpPr txBox="1"/>
          <p:nvPr>
            <p:ph idx="1" type="body"/>
          </p:nvPr>
        </p:nvSpPr>
        <p:spPr>
          <a:xfrm>
            <a:off x="381000" y="1200150"/>
            <a:ext cx="8229600" cy="3394500"/>
          </a:xfrm>
          <a:prstGeom prst="rect">
            <a:avLst/>
          </a:prstGeom>
        </p:spPr>
        <p:txBody>
          <a:bodyPr anchorCtr="0" anchor="t" bIns="91425" lIns="91425" rIns="91425" wrap="square" tIns="91425">
            <a:noAutofit/>
          </a:bodyPr>
          <a:lstStyle/>
          <a:p>
            <a:pPr indent="-330200" lvl="0" marL="457200">
              <a:lnSpc>
                <a:spcPct val="150000"/>
              </a:lnSpc>
              <a:spcBef>
                <a:spcPts val="0"/>
              </a:spcBef>
              <a:spcAft>
                <a:spcPts val="0"/>
              </a:spcAft>
              <a:buSzPct val="100000"/>
            </a:pPr>
            <a:r>
              <a:rPr lang="en"/>
              <a:t>Example: data generated every minute</a:t>
            </a:r>
          </a:p>
          <a:p>
            <a:pPr indent="-330200" lvl="0" marL="457200" rtl="0">
              <a:lnSpc>
                <a:spcPct val="150000"/>
              </a:lnSpc>
              <a:spcBef>
                <a:spcPts val="0"/>
              </a:spcBef>
              <a:buSzPct val="100000"/>
            </a:pPr>
            <a:r>
              <a:rPr lang="en"/>
              <a:t>Recording the data for 1 patient for 1 hour:</a:t>
            </a:r>
          </a:p>
          <a:p>
            <a:pPr indent="0" lvl="0" marL="0" rtl="0">
              <a:lnSpc>
                <a:spcPct val="150000"/>
              </a:lnSpc>
              <a:spcBef>
                <a:spcPts val="0"/>
              </a:spcBef>
              <a:buNone/>
            </a:pPr>
            <a:r>
              <a:t/>
            </a:r>
            <a:endParaRPr/>
          </a:p>
        </p:txBody>
      </p:sp>
      <p:sp>
        <p:nvSpPr>
          <p:cNvPr id="743" name="Shape 743"/>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sz="3000"/>
              <a:t>Characterizing Write Differences</a:t>
            </a:r>
          </a:p>
        </p:txBody>
      </p:sp>
      <p:sp>
        <p:nvSpPr>
          <p:cNvPr id="744" name="Shape 744"/>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745" name="Shape 74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746" name="Shape 746"/>
          <p:cNvSpPr txBox="1"/>
          <p:nvPr/>
        </p:nvSpPr>
        <p:spPr>
          <a:xfrm>
            <a:off x="1240550" y="2615075"/>
            <a:ext cx="2824500" cy="1070700"/>
          </a:xfrm>
          <a:prstGeom prst="rect">
            <a:avLst/>
          </a:prstGeom>
          <a:noFill/>
          <a:ln>
            <a:noFill/>
          </a:ln>
        </p:spPr>
        <p:txBody>
          <a:bodyPr anchorCtr="0" anchor="t" bIns="91425" lIns="91425" rIns="91425" wrap="square" tIns="91425">
            <a:noAutofit/>
          </a:bodyPr>
          <a:lstStyle/>
          <a:p>
            <a:pPr lvl="0" rtl="0" algn="ctr">
              <a:spcBef>
                <a:spcPts val="0"/>
              </a:spcBef>
              <a:buNone/>
            </a:pPr>
            <a:r>
              <a:rPr b="1" lang="en" sz="1800" u="sng"/>
              <a:t>Document Per Event</a:t>
            </a:r>
          </a:p>
          <a:p>
            <a:pPr lvl="0" rtl="0" algn="ctr">
              <a:spcBef>
                <a:spcPts val="0"/>
              </a:spcBef>
              <a:buNone/>
            </a:pPr>
            <a:r>
              <a:t/>
            </a:r>
            <a:endParaRPr/>
          </a:p>
          <a:p>
            <a:pPr lvl="0" algn="ctr">
              <a:spcBef>
                <a:spcPts val="0"/>
              </a:spcBef>
              <a:buNone/>
            </a:pPr>
            <a:r>
              <a:rPr b="1" lang="en" sz="1800"/>
              <a:t>60 Inserts</a:t>
            </a:r>
          </a:p>
        </p:txBody>
      </p:sp>
      <p:sp>
        <p:nvSpPr>
          <p:cNvPr id="747" name="Shape 747"/>
          <p:cNvSpPr txBox="1"/>
          <p:nvPr/>
        </p:nvSpPr>
        <p:spPr>
          <a:xfrm>
            <a:off x="4933550" y="2588175"/>
            <a:ext cx="2901000" cy="916200"/>
          </a:xfrm>
          <a:prstGeom prst="rect">
            <a:avLst/>
          </a:prstGeom>
          <a:noFill/>
          <a:ln>
            <a:noFill/>
          </a:ln>
        </p:spPr>
        <p:txBody>
          <a:bodyPr anchorCtr="0" anchor="t" bIns="91425" lIns="91425" rIns="91425" wrap="square" tIns="91425">
            <a:noAutofit/>
          </a:bodyPr>
          <a:lstStyle/>
          <a:p>
            <a:pPr lvl="0" rtl="0" algn="ctr">
              <a:spcBef>
                <a:spcPts val="0"/>
              </a:spcBef>
              <a:buNone/>
            </a:pPr>
            <a:r>
              <a:rPr b="1" lang="en" sz="1800" u="sng"/>
              <a:t>Document Per Hour</a:t>
            </a:r>
          </a:p>
          <a:p>
            <a:pPr lvl="0" rtl="0" algn="ctr">
              <a:spcBef>
                <a:spcPts val="0"/>
              </a:spcBef>
              <a:buNone/>
            </a:pPr>
            <a:r>
              <a:t/>
            </a:r>
            <a:endParaRPr b="1" sz="1800"/>
          </a:p>
          <a:p>
            <a:pPr lvl="0" algn="ctr">
              <a:spcBef>
                <a:spcPts val="0"/>
              </a:spcBef>
              <a:buNone/>
            </a:pPr>
            <a:r>
              <a:rPr b="1" lang="en" sz="1800"/>
              <a:t>1 Insert, 59 Updates</a:t>
            </a:r>
          </a:p>
        </p:txBody>
      </p:sp>
      <p:pic>
        <p:nvPicPr>
          <p:cNvPr id="748" name="Shape 748"/>
          <p:cNvPicPr preferRelativeResize="0"/>
          <p:nvPr/>
        </p:nvPicPr>
        <p:blipFill>
          <a:blip r:embed="rId3">
            <a:alphaModFix/>
          </a:blip>
          <a:stretch>
            <a:fillRect/>
          </a:stretch>
        </p:blipFill>
        <p:spPr>
          <a:xfrm>
            <a:off x="8598416" y="14130"/>
            <a:ext cx="529875" cy="5298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Shape 753"/>
          <p:cNvSpPr txBox="1"/>
          <p:nvPr>
            <p:ph idx="1" type="body"/>
          </p:nvPr>
        </p:nvSpPr>
        <p:spPr>
          <a:xfrm>
            <a:off x="381000" y="1200150"/>
            <a:ext cx="8229600" cy="3394500"/>
          </a:xfrm>
          <a:prstGeom prst="rect">
            <a:avLst/>
          </a:prstGeom>
        </p:spPr>
        <p:txBody>
          <a:bodyPr anchorCtr="0" anchor="t" bIns="91425" lIns="91425" rIns="91425" wrap="square" tIns="91425">
            <a:noAutofit/>
          </a:bodyPr>
          <a:lstStyle/>
          <a:p>
            <a:pPr indent="-330200" lvl="0" marL="457200" rtl="0">
              <a:spcBef>
                <a:spcPts val="0"/>
              </a:spcBef>
              <a:buSzPct val="100000"/>
            </a:pPr>
            <a:r>
              <a:rPr lang="en"/>
              <a:t>Want to graph 24 hour of vital signs for a patient:</a:t>
            </a: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330200" lvl="0" marL="457200">
              <a:spcBef>
                <a:spcPts val="0"/>
              </a:spcBef>
              <a:buSzPct val="100000"/>
            </a:pPr>
            <a:r>
              <a:rPr lang="en"/>
              <a:t>Read performance is greatly improved</a:t>
            </a:r>
          </a:p>
        </p:txBody>
      </p:sp>
      <p:sp>
        <p:nvSpPr>
          <p:cNvPr id="754" name="Shape 754"/>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sz="3000"/>
              <a:t>Characterizing Read Differences</a:t>
            </a:r>
          </a:p>
        </p:txBody>
      </p:sp>
      <p:sp>
        <p:nvSpPr>
          <p:cNvPr id="755" name="Shape 755"/>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756" name="Shape 756"/>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757" name="Shape 757"/>
          <p:cNvSpPr txBox="1"/>
          <p:nvPr/>
        </p:nvSpPr>
        <p:spPr>
          <a:xfrm>
            <a:off x="1211925" y="2147100"/>
            <a:ext cx="2519100" cy="966900"/>
          </a:xfrm>
          <a:prstGeom prst="rect">
            <a:avLst/>
          </a:prstGeom>
          <a:noFill/>
          <a:ln>
            <a:noFill/>
          </a:ln>
        </p:spPr>
        <p:txBody>
          <a:bodyPr anchorCtr="0" anchor="t" bIns="91425" lIns="91425" rIns="91425" wrap="square" tIns="91425">
            <a:noAutofit/>
          </a:bodyPr>
          <a:lstStyle/>
          <a:p>
            <a:pPr lvl="0" rtl="0" algn="ctr">
              <a:spcBef>
                <a:spcPts val="0"/>
              </a:spcBef>
              <a:buClr>
                <a:schemeClr val="dk1"/>
              </a:buClr>
              <a:buSzPct val="61111"/>
              <a:buFont typeface="Arial"/>
              <a:buNone/>
            </a:pPr>
            <a:r>
              <a:rPr b="1" lang="en" sz="1800" u="sng">
                <a:solidFill>
                  <a:schemeClr val="dk1"/>
                </a:solidFill>
              </a:rPr>
              <a:t>Document Per Event</a:t>
            </a:r>
          </a:p>
          <a:p>
            <a:pPr lvl="0" rtl="0" algn="ctr">
              <a:spcBef>
                <a:spcPts val="0"/>
              </a:spcBef>
              <a:buClr>
                <a:schemeClr val="dk1"/>
              </a:buClr>
              <a:buSzPct val="78571"/>
              <a:buFont typeface="Arial"/>
              <a:buNone/>
            </a:pPr>
            <a:r>
              <a:t/>
            </a:r>
            <a:endParaRPr>
              <a:solidFill>
                <a:schemeClr val="dk1"/>
              </a:solidFill>
            </a:endParaRPr>
          </a:p>
          <a:p>
            <a:pPr lvl="0" rtl="0" algn="ctr">
              <a:spcBef>
                <a:spcPts val="0"/>
              </a:spcBef>
              <a:buClr>
                <a:schemeClr val="dk1"/>
              </a:buClr>
              <a:buSzPct val="61111"/>
              <a:buFont typeface="Arial"/>
              <a:buNone/>
            </a:pPr>
            <a:r>
              <a:rPr b="1" lang="en" sz="1800">
                <a:solidFill>
                  <a:schemeClr val="dk1"/>
                </a:solidFill>
              </a:rPr>
              <a:t>1440 Reads</a:t>
            </a:r>
          </a:p>
        </p:txBody>
      </p:sp>
      <p:sp>
        <p:nvSpPr>
          <p:cNvPr id="758" name="Shape 758"/>
          <p:cNvSpPr txBox="1"/>
          <p:nvPr/>
        </p:nvSpPr>
        <p:spPr>
          <a:xfrm>
            <a:off x="5286600" y="2139150"/>
            <a:ext cx="2519100" cy="865200"/>
          </a:xfrm>
          <a:prstGeom prst="rect">
            <a:avLst/>
          </a:prstGeom>
          <a:noFill/>
          <a:ln>
            <a:noFill/>
          </a:ln>
        </p:spPr>
        <p:txBody>
          <a:bodyPr anchorCtr="0" anchor="t" bIns="91425" lIns="91425" rIns="91425" wrap="square" tIns="91425">
            <a:noAutofit/>
          </a:bodyPr>
          <a:lstStyle/>
          <a:p>
            <a:pPr lvl="0" rtl="0" algn="ctr">
              <a:spcBef>
                <a:spcPts val="0"/>
              </a:spcBef>
              <a:buClr>
                <a:schemeClr val="dk1"/>
              </a:buClr>
              <a:buSzPct val="61111"/>
              <a:buFont typeface="Arial"/>
              <a:buNone/>
            </a:pPr>
            <a:r>
              <a:rPr b="1" lang="en" sz="1800" u="sng">
                <a:solidFill>
                  <a:schemeClr val="dk1"/>
                </a:solidFill>
              </a:rPr>
              <a:t>Document Per Event</a:t>
            </a:r>
          </a:p>
          <a:p>
            <a:pPr lvl="0" rtl="0" algn="ctr">
              <a:spcBef>
                <a:spcPts val="0"/>
              </a:spcBef>
              <a:buClr>
                <a:schemeClr val="dk1"/>
              </a:buClr>
              <a:buSzPct val="78571"/>
              <a:buFont typeface="Arial"/>
              <a:buNone/>
            </a:pPr>
            <a:r>
              <a:t/>
            </a:r>
            <a:endParaRPr>
              <a:solidFill>
                <a:schemeClr val="dk1"/>
              </a:solidFill>
            </a:endParaRPr>
          </a:p>
          <a:p>
            <a:pPr lvl="0" rtl="0" algn="ctr">
              <a:spcBef>
                <a:spcPts val="0"/>
              </a:spcBef>
              <a:buNone/>
            </a:pPr>
            <a:r>
              <a:rPr b="1" lang="en" sz="1800">
                <a:solidFill>
                  <a:schemeClr val="dk1"/>
                </a:solidFill>
              </a:rPr>
              <a:t>24 Reads</a:t>
            </a:r>
          </a:p>
          <a:p>
            <a:pPr lvl="0" rtl="0" algn="ctr">
              <a:spcBef>
                <a:spcPts val="0"/>
              </a:spcBef>
              <a:buClr>
                <a:schemeClr val="dk1"/>
              </a:buClr>
              <a:buSzPct val="61111"/>
              <a:buFont typeface="Arial"/>
              <a:buNone/>
            </a:pPr>
            <a:r>
              <a:t/>
            </a:r>
            <a:endParaRPr b="1" sz="1800">
              <a:solidFill>
                <a:schemeClr val="dk1"/>
              </a:solidFill>
            </a:endParaRPr>
          </a:p>
          <a:p>
            <a:pPr lvl="0">
              <a:spcBef>
                <a:spcPts val="0"/>
              </a:spcBef>
              <a:buNone/>
            </a:pPr>
            <a:r>
              <a:t/>
            </a:r>
            <a:endParaRPr/>
          </a:p>
        </p:txBody>
      </p:sp>
      <p:pic>
        <p:nvPicPr>
          <p:cNvPr id="759" name="Shape 759"/>
          <p:cNvPicPr preferRelativeResize="0"/>
          <p:nvPr/>
        </p:nvPicPr>
        <p:blipFill>
          <a:blip r:embed="rId3">
            <a:alphaModFix/>
          </a:blip>
          <a:stretch>
            <a:fillRect/>
          </a:stretch>
        </p:blipFill>
        <p:spPr>
          <a:xfrm>
            <a:off x="8598416" y="14130"/>
            <a:ext cx="529875" cy="5298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Shape 764"/>
          <p:cNvSpPr txBox="1"/>
          <p:nvPr>
            <p:ph idx="1" type="body"/>
          </p:nvPr>
        </p:nvSpPr>
        <p:spPr>
          <a:xfrm>
            <a:off x="712625" y="1164200"/>
            <a:ext cx="2758800" cy="825600"/>
          </a:xfrm>
          <a:prstGeom prst="rect">
            <a:avLst/>
          </a:prstGeom>
        </p:spPr>
        <p:txBody>
          <a:bodyPr anchorCtr="0" anchor="t" bIns="91425" lIns="91425" rIns="91425" wrap="square" tIns="91425">
            <a:noAutofit/>
          </a:bodyPr>
          <a:lstStyle/>
          <a:p>
            <a:pPr indent="-330200" lvl="0" marL="457200">
              <a:spcBef>
                <a:spcPts val="0"/>
              </a:spcBef>
              <a:spcAft>
                <a:spcPts val="0"/>
              </a:spcAft>
              <a:buSzPct val="100000"/>
            </a:pPr>
            <a:r>
              <a:rPr lang="en"/>
              <a:t>100K Devices </a:t>
            </a:r>
          </a:p>
          <a:p>
            <a:pPr indent="-330200" lvl="0" marL="457200">
              <a:spcBef>
                <a:spcPts val="0"/>
              </a:spcBef>
              <a:buSzPct val="100000"/>
            </a:pPr>
            <a:r>
              <a:rPr lang="en"/>
              <a:t>1 years worth of data</a:t>
            </a:r>
          </a:p>
          <a:p>
            <a:pPr lvl="0">
              <a:spcBef>
                <a:spcPts val="0"/>
              </a:spcBef>
              <a:buNone/>
            </a:pPr>
            <a:r>
              <a:t/>
            </a:r>
            <a:endParaRPr/>
          </a:p>
        </p:txBody>
      </p:sp>
      <p:sp>
        <p:nvSpPr>
          <p:cNvPr id="765" name="Shape 765"/>
          <p:cNvSpPr txBox="1"/>
          <p:nvPr>
            <p:ph type="title"/>
          </p:nvPr>
        </p:nvSpPr>
        <p:spPr>
          <a:xfrm>
            <a:off x="381000" y="628650"/>
            <a:ext cx="8229600" cy="443700"/>
          </a:xfrm>
          <a:prstGeom prst="rect">
            <a:avLst/>
          </a:prstGeom>
        </p:spPr>
        <p:txBody>
          <a:bodyPr anchorCtr="0" anchor="ctr" bIns="91425" lIns="91425" rIns="91425" wrap="square" tIns="91425">
            <a:noAutofit/>
          </a:bodyPr>
          <a:lstStyle/>
          <a:p>
            <a:pPr lvl="0" algn="ctr">
              <a:spcBef>
                <a:spcPts val="0"/>
              </a:spcBef>
              <a:buNone/>
            </a:pPr>
            <a:r>
              <a:rPr b="1" lang="en" sz="2600"/>
              <a:t>Characterizing Memory and Storage Differences</a:t>
            </a:r>
          </a:p>
        </p:txBody>
      </p:sp>
      <p:sp>
        <p:nvSpPr>
          <p:cNvPr id="766" name="Shape 766"/>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767" name="Shape 767"/>
          <p:cNvPicPr preferRelativeResize="0"/>
          <p:nvPr/>
        </p:nvPicPr>
        <p:blipFill>
          <a:blip r:embed="rId3">
            <a:alphaModFix/>
          </a:blip>
          <a:stretch>
            <a:fillRect/>
          </a:stretch>
        </p:blipFill>
        <p:spPr>
          <a:xfrm>
            <a:off x="712625" y="1820500"/>
            <a:ext cx="7570599" cy="3080300"/>
          </a:xfrm>
          <a:prstGeom prst="rect">
            <a:avLst/>
          </a:prstGeom>
          <a:noFill/>
          <a:ln>
            <a:noFill/>
          </a:ln>
        </p:spPr>
      </p:pic>
      <p:sp>
        <p:nvSpPr>
          <p:cNvPr id="768" name="Shape 768"/>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769" name="Shape 769"/>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Shape 774"/>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775" name="Shape 775"/>
          <p:cNvPicPr preferRelativeResize="0"/>
          <p:nvPr/>
        </p:nvPicPr>
        <p:blipFill>
          <a:blip r:embed="rId3">
            <a:alphaModFix/>
          </a:blip>
          <a:stretch>
            <a:fillRect/>
          </a:stretch>
        </p:blipFill>
        <p:spPr>
          <a:xfrm>
            <a:off x="389813" y="603942"/>
            <a:ext cx="8364376" cy="4268626"/>
          </a:xfrm>
          <a:prstGeom prst="rect">
            <a:avLst/>
          </a:prstGeom>
          <a:noFill/>
          <a:ln>
            <a:noFill/>
          </a:ln>
        </p:spPr>
      </p:pic>
      <p:sp>
        <p:nvSpPr>
          <p:cNvPr id="776" name="Shape 776"/>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777" name="Shape 777"/>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Shape 782"/>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783" name="Shape 783"/>
          <p:cNvPicPr preferRelativeResize="0"/>
          <p:nvPr/>
        </p:nvPicPr>
        <p:blipFill>
          <a:blip r:embed="rId3">
            <a:alphaModFix/>
          </a:blip>
          <a:stretch>
            <a:fillRect/>
          </a:stretch>
        </p:blipFill>
        <p:spPr>
          <a:xfrm>
            <a:off x="402150" y="613831"/>
            <a:ext cx="8279725" cy="4247451"/>
          </a:xfrm>
          <a:prstGeom prst="rect">
            <a:avLst/>
          </a:prstGeom>
          <a:noFill/>
          <a:ln>
            <a:noFill/>
          </a:ln>
        </p:spPr>
      </p:pic>
      <p:sp>
        <p:nvSpPr>
          <p:cNvPr id="784" name="Shape 784"/>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785" name="Shape 785"/>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Shape 79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791" name="Shape 791"/>
          <p:cNvPicPr preferRelativeResize="0"/>
          <p:nvPr/>
        </p:nvPicPr>
        <p:blipFill>
          <a:blip r:embed="rId3">
            <a:alphaModFix/>
          </a:blip>
          <a:stretch>
            <a:fillRect/>
          </a:stretch>
        </p:blipFill>
        <p:spPr>
          <a:xfrm>
            <a:off x="479778" y="613825"/>
            <a:ext cx="8147775" cy="4261576"/>
          </a:xfrm>
          <a:prstGeom prst="rect">
            <a:avLst/>
          </a:prstGeom>
          <a:noFill/>
          <a:ln>
            <a:noFill/>
          </a:ln>
        </p:spPr>
      </p:pic>
      <p:sp>
        <p:nvSpPr>
          <p:cNvPr id="792" name="Shape 792"/>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793" name="Shape 793"/>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Shape 798"/>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id="799" name="Shape 799"/>
          <p:cNvPicPr preferRelativeResize="0"/>
          <p:nvPr/>
        </p:nvPicPr>
        <p:blipFill>
          <a:blip r:embed="rId3">
            <a:alphaModFix/>
          </a:blip>
          <a:stretch>
            <a:fillRect/>
          </a:stretch>
        </p:blipFill>
        <p:spPr>
          <a:xfrm>
            <a:off x="405700" y="1495800"/>
            <a:ext cx="4095750" cy="3182050"/>
          </a:xfrm>
          <a:prstGeom prst="rect">
            <a:avLst/>
          </a:prstGeom>
          <a:noFill/>
          <a:ln>
            <a:noFill/>
          </a:ln>
        </p:spPr>
      </p:pic>
      <p:pic>
        <p:nvPicPr>
          <p:cNvPr id="800" name="Shape 800"/>
          <p:cNvPicPr preferRelativeResize="0"/>
          <p:nvPr/>
        </p:nvPicPr>
        <p:blipFill>
          <a:blip r:embed="rId4">
            <a:alphaModFix/>
          </a:blip>
          <a:stretch>
            <a:fillRect/>
          </a:stretch>
        </p:blipFill>
        <p:spPr>
          <a:xfrm>
            <a:off x="4611525" y="1368775"/>
            <a:ext cx="4267200" cy="3386675"/>
          </a:xfrm>
          <a:prstGeom prst="rect">
            <a:avLst/>
          </a:prstGeom>
          <a:noFill/>
          <a:ln>
            <a:noFill/>
          </a:ln>
        </p:spPr>
      </p:pic>
      <p:sp>
        <p:nvSpPr>
          <p:cNvPr id="801" name="Shape 80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
        <p:nvSpPr>
          <p:cNvPr id="802" name="Shape 802"/>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Scale-in Vs Scale-out</a:t>
            </a:r>
          </a:p>
        </p:txBody>
      </p:sp>
      <p:pic>
        <p:nvPicPr>
          <p:cNvPr id="803" name="Shape 803"/>
          <p:cNvPicPr preferRelativeResize="0"/>
          <p:nvPr/>
        </p:nvPicPr>
        <p:blipFill>
          <a:blip r:embed="rId5">
            <a:alphaModFix/>
          </a:blip>
          <a:stretch>
            <a:fillRect/>
          </a:stretch>
        </p:blipFill>
        <p:spPr>
          <a:xfrm>
            <a:off x="8598416" y="14130"/>
            <a:ext cx="529875" cy="529875"/>
          </a:xfrm>
          <a:prstGeom prst="rect">
            <a:avLst/>
          </a:prstGeom>
          <a:noFill/>
          <a:ln>
            <a:noFill/>
          </a:ln>
        </p:spPr>
      </p:pic>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sp>
        <p:nvSpPr>
          <p:cNvPr id="296" name="Shape 296"/>
          <p:cNvSpPr txBox="1"/>
          <p:nvPr>
            <p:ph type="title"/>
          </p:nvPr>
        </p:nvSpPr>
        <p:spPr>
          <a:xfrm>
            <a:off x="381000" y="904146"/>
            <a:ext cx="8229600" cy="860100"/>
          </a:xfrm>
          <a:prstGeom prst="rect">
            <a:avLst/>
          </a:prstGeom>
        </p:spPr>
        <p:txBody>
          <a:bodyPr anchorCtr="0" anchor="ctr" bIns="91425" lIns="91425" rIns="91425" wrap="square" tIns="91425">
            <a:noAutofit/>
          </a:bodyPr>
          <a:lstStyle/>
          <a:p>
            <a:pPr lvl="0" rtl="0" algn="ctr">
              <a:spcBef>
                <a:spcPts val="0"/>
              </a:spcBef>
              <a:buNone/>
            </a:pPr>
            <a:r>
              <a:rPr b="1" lang="en" sz="3000"/>
              <a:t>Challenges with traditional RDBMS (SMP) Systems</a:t>
            </a:r>
          </a:p>
        </p:txBody>
      </p:sp>
      <p:sp>
        <p:nvSpPr>
          <p:cNvPr id="297" name="Shape 297"/>
          <p:cNvSpPr/>
          <p:nvPr/>
        </p:nvSpPr>
        <p:spPr>
          <a:xfrm>
            <a:off x="714224" y="2753717"/>
            <a:ext cx="3002700" cy="781800"/>
          </a:xfrm>
          <a:prstGeom prst="rect">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sz="3000"/>
              <a:t>SMP Systems</a:t>
            </a:r>
          </a:p>
        </p:txBody>
      </p:sp>
      <p:cxnSp>
        <p:nvCxnSpPr>
          <p:cNvPr id="298" name="Shape 298"/>
          <p:cNvCxnSpPr>
            <a:stCxn id="297" idx="3"/>
            <a:endCxn id="299" idx="1"/>
          </p:cNvCxnSpPr>
          <p:nvPr/>
        </p:nvCxnSpPr>
        <p:spPr>
          <a:xfrm flipH="1" rot="10800000">
            <a:off x="3716924" y="3131717"/>
            <a:ext cx="1634400" cy="12900"/>
          </a:xfrm>
          <a:prstGeom prst="straightConnector1">
            <a:avLst/>
          </a:prstGeom>
          <a:noFill/>
          <a:ln cap="flat" cmpd="sng" w="9525">
            <a:solidFill>
              <a:schemeClr val="dk2"/>
            </a:solidFill>
            <a:prstDash val="solid"/>
            <a:round/>
            <a:headEnd len="lg" w="lg" type="none"/>
            <a:tailEnd len="lg" w="lg" type="triangle"/>
          </a:ln>
        </p:spPr>
      </p:cxnSp>
      <p:sp>
        <p:nvSpPr>
          <p:cNvPr id="299" name="Shape 299"/>
          <p:cNvSpPr/>
          <p:nvPr/>
        </p:nvSpPr>
        <p:spPr>
          <a:xfrm>
            <a:off x="5351200" y="2740948"/>
            <a:ext cx="3002700" cy="781800"/>
          </a:xfrm>
          <a:prstGeom prst="rect">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sz="3000"/>
              <a:t>MPP Systems</a:t>
            </a:r>
          </a:p>
        </p:txBody>
      </p:sp>
      <p:pic>
        <p:nvPicPr>
          <p:cNvPr id="300" name="Shape 300"/>
          <p:cNvPicPr preferRelativeResize="0"/>
          <p:nvPr/>
        </p:nvPicPr>
        <p:blipFill>
          <a:blip r:embed="rId3">
            <a:alphaModFix/>
          </a:blip>
          <a:stretch>
            <a:fillRect/>
          </a:stretch>
        </p:blipFill>
        <p:spPr>
          <a:xfrm>
            <a:off x="4013049" y="2676050"/>
            <a:ext cx="842502" cy="911600"/>
          </a:xfrm>
          <a:prstGeom prst="rect">
            <a:avLst/>
          </a:prstGeom>
          <a:noFill/>
          <a:ln>
            <a:noFill/>
          </a:ln>
        </p:spPr>
      </p:pic>
      <p:sp>
        <p:nvSpPr>
          <p:cNvPr id="301" name="Shape 30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20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2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2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Shape 808"/>
          <p:cNvSpPr txBox="1"/>
          <p:nvPr>
            <p:ph idx="1" type="body"/>
          </p:nvPr>
        </p:nvSpPr>
        <p:spPr>
          <a:xfrm>
            <a:off x="381000" y="1200150"/>
            <a:ext cx="5390400" cy="3394500"/>
          </a:xfrm>
          <a:prstGeom prst="rect">
            <a:avLst/>
          </a:prstGeom>
        </p:spPr>
        <p:txBody>
          <a:bodyPr anchorCtr="0" anchor="t" bIns="91425" lIns="91425" rIns="91425" wrap="square" tIns="91425">
            <a:noAutofit/>
          </a:bodyPr>
          <a:lstStyle/>
          <a:p>
            <a:pPr indent="457200" lvl="0" marL="0" rtl="0" algn="just">
              <a:lnSpc>
                <a:spcPct val="115000"/>
              </a:lnSpc>
              <a:spcBef>
                <a:spcPts val="0"/>
              </a:spcBef>
              <a:buNone/>
            </a:pPr>
            <a:r>
              <a:rPr lang="en" sz="1400"/>
              <a:t>Below points make most of the Database Architects to </a:t>
            </a:r>
            <a:r>
              <a:rPr lang="en" sz="1400"/>
              <a:t>c</a:t>
            </a:r>
            <a:r>
              <a:rPr lang="en" sz="1400"/>
              <a:t>hoose Scale-out Architecture instead of Scale-in :</a:t>
            </a:r>
          </a:p>
          <a:p>
            <a:pPr indent="0" lvl="0" marL="0" rtl="0">
              <a:spcBef>
                <a:spcPts val="0"/>
              </a:spcBef>
              <a:buNone/>
            </a:pPr>
            <a:r>
              <a:t/>
            </a:r>
            <a:endParaRPr/>
          </a:p>
          <a:p>
            <a:pPr indent="-317500" lvl="0" marL="457200" rtl="0" algn="just">
              <a:lnSpc>
                <a:spcPct val="115000"/>
              </a:lnSpc>
              <a:spcBef>
                <a:spcPts val="0"/>
              </a:spcBef>
              <a:spcAft>
                <a:spcPts val="0"/>
              </a:spcAft>
              <a:buSzPct val="100000"/>
            </a:pPr>
            <a:r>
              <a:rPr lang="en" sz="1400"/>
              <a:t>Ability to increase computing potential at any time (By adding a node to cluster).</a:t>
            </a:r>
          </a:p>
          <a:p>
            <a:pPr indent="-317500" lvl="0" marL="457200" rtl="0" algn="just">
              <a:lnSpc>
                <a:spcPct val="115000"/>
              </a:lnSpc>
              <a:spcBef>
                <a:spcPts val="0"/>
              </a:spcBef>
              <a:spcAft>
                <a:spcPts val="0"/>
              </a:spcAft>
              <a:buSzPct val="100000"/>
            </a:pPr>
            <a:r>
              <a:rPr lang="en" sz="1400"/>
              <a:t>We can add or remove hardware based on customer requirement at any time.</a:t>
            </a:r>
          </a:p>
          <a:p>
            <a:pPr indent="-317500" lvl="0" marL="457200" rtl="0" algn="just">
              <a:lnSpc>
                <a:spcPct val="115000"/>
              </a:lnSpc>
              <a:spcBef>
                <a:spcPts val="0"/>
              </a:spcBef>
              <a:spcAft>
                <a:spcPts val="0"/>
              </a:spcAft>
              <a:buSzPct val="100000"/>
            </a:pPr>
            <a:r>
              <a:rPr lang="en" sz="1400"/>
              <a:t>Individual node failure will not harm our cluster.</a:t>
            </a:r>
          </a:p>
          <a:p>
            <a:pPr indent="-317500" lvl="0" marL="457200" rtl="0" algn="just">
              <a:lnSpc>
                <a:spcPct val="115000"/>
              </a:lnSpc>
              <a:spcBef>
                <a:spcPts val="0"/>
              </a:spcBef>
              <a:spcAft>
                <a:spcPts val="0"/>
              </a:spcAft>
              <a:buSzPct val="100000"/>
            </a:pPr>
            <a:r>
              <a:rPr lang="en" sz="1400"/>
              <a:t>Because of Replication mechanism we can achieve High availability.</a:t>
            </a:r>
          </a:p>
          <a:p>
            <a:pPr indent="-317500" lvl="0" marL="457200" rtl="0" algn="just">
              <a:lnSpc>
                <a:spcPct val="115000"/>
              </a:lnSpc>
              <a:spcBef>
                <a:spcPts val="0"/>
              </a:spcBef>
              <a:spcAft>
                <a:spcPts val="0"/>
              </a:spcAft>
              <a:buSzPct val="100000"/>
            </a:pPr>
            <a:r>
              <a:rPr lang="en" sz="1400"/>
              <a:t>Low cost commodity hardware can be used.</a:t>
            </a:r>
          </a:p>
          <a:p>
            <a:pPr indent="-317500" lvl="0" marL="457200" rtl="0" algn="just">
              <a:lnSpc>
                <a:spcPct val="115000"/>
              </a:lnSpc>
              <a:spcBef>
                <a:spcPts val="0"/>
              </a:spcBef>
              <a:buSzPct val="100000"/>
            </a:pPr>
            <a:r>
              <a:rPr lang="en" sz="1400"/>
              <a:t>Possibility to scale both in capacity and in performance.</a:t>
            </a:r>
          </a:p>
          <a:p>
            <a:pPr indent="0" lvl="0" marL="0">
              <a:spcBef>
                <a:spcPts val="0"/>
              </a:spcBef>
              <a:buNone/>
            </a:pPr>
            <a:r>
              <a:t/>
            </a:r>
            <a:endParaRPr/>
          </a:p>
        </p:txBody>
      </p:sp>
      <p:sp>
        <p:nvSpPr>
          <p:cNvPr id="809" name="Shape 809"/>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sz="2600"/>
              <a:t>Be smart in choosing best Storage Architecture</a:t>
            </a:r>
          </a:p>
        </p:txBody>
      </p:sp>
      <p:pic>
        <p:nvPicPr>
          <p:cNvPr id="810" name="Shape 810"/>
          <p:cNvPicPr preferRelativeResize="0"/>
          <p:nvPr/>
        </p:nvPicPr>
        <p:blipFill>
          <a:blip r:embed="rId3">
            <a:alphaModFix/>
          </a:blip>
          <a:stretch>
            <a:fillRect/>
          </a:stretch>
        </p:blipFill>
        <p:spPr>
          <a:xfrm>
            <a:off x="5870225" y="1700350"/>
            <a:ext cx="2973199" cy="2691850"/>
          </a:xfrm>
          <a:prstGeom prst="rect">
            <a:avLst/>
          </a:prstGeom>
          <a:noFill/>
          <a:ln>
            <a:noFill/>
          </a:ln>
        </p:spPr>
      </p:pic>
      <p:sp>
        <p:nvSpPr>
          <p:cNvPr id="811" name="Shape 811"/>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812" name="Shape 812"/>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813" name="Shape 813"/>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Shape 818"/>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spcBef>
                <a:spcPts val="0"/>
              </a:spcBef>
              <a:buNone/>
            </a:pPr>
            <a:r>
              <a:rPr b="1" lang="en"/>
              <a:t>Sharding :</a:t>
            </a:r>
          </a:p>
        </p:txBody>
      </p:sp>
      <p:sp>
        <p:nvSpPr>
          <p:cNvPr id="819" name="Shape 819"/>
          <p:cNvSpPr txBox="1"/>
          <p:nvPr>
            <p:ph idx="1" type="body"/>
          </p:nvPr>
        </p:nvSpPr>
        <p:spPr>
          <a:xfrm>
            <a:off x="381000" y="1200150"/>
            <a:ext cx="4367400" cy="3555300"/>
          </a:xfrm>
          <a:prstGeom prst="rect">
            <a:avLst/>
          </a:prstGeom>
        </p:spPr>
        <p:txBody>
          <a:bodyPr anchorCtr="0" anchor="t" bIns="91425" lIns="91425" rIns="91425" wrap="square" tIns="91425">
            <a:noAutofit/>
          </a:bodyPr>
          <a:lstStyle/>
          <a:p>
            <a:pPr indent="457200" lvl="0" marL="0" rtl="0" algn="just">
              <a:lnSpc>
                <a:spcPct val="115000"/>
              </a:lnSpc>
              <a:spcBef>
                <a:spcPts val="0"/>
              </a:spcBef>
              <a:buNone/>
            </a:pPr>
            <a:r>
              <a:rPr b="1" lang="en" sz="1300">
                <a:solidFill>
                  <a:srgbClr val="000000"/>
                </a:solidFill>
              </a:rPr>
              <a:t>Sharding</a:t>
            </a:r>
            <a:r>
              <a:rPr lang="en" sz="1300">
                <a:solidFill>
                  <a:srgbClr val="000000"/>
                </a:solidFill>
              </a:rPr>
              <a:t> is a method of storing data across multiple machines. MongoDB uses sharding to support deployments with very large data sets and high throughput operations.</a:t>
            </a:r>
          </a:p>
          <a:p>
            <a:pPr indent="0" lvl="0" marL="0" rtl="0" algn="just">
              <a:lnSpc>
                <a:spcPct val="115000"/>
              </a:lnSpc>
              <a:spcBef>
                <a:spcPts val="0"/>
              </a:spcBef>
              <a:buNone/>
            </a:pPr>
            <a:r>
              <a:t/>
            </a:r>
            <a:endParaRPr sz="1300">
              <a:solidFill>
                <a:srgbClr val="000000"/>
              </a:solidFill>
            </a:endParaRPr>
          </a:p>
          <a:p>
            <a:pPr indent="0" lvl="0" marL="0" rtl="0" algn="just">
              <a:lnSpc>
                <a:spcPct val="115000"/>
              </a:lnSpc>
              <a:spcBef>
                <a:spcPts val="0"/>
              </a:spcBef>
              <a:buNone/>
            </a:pPr>
            <a:r>
              <a:rPr b="1" lang="en" sz="1300">
                <a:solidFill>
                  <a:srgbClr val="000000"/>
                </a:solidFill>
              </a:rPr>
              <a:t>Purpose of Sharding : </a:t>
            </a:r>
          </a:p>
          <a:p>
            <a:pPr indent="-311150" lvl="0" marL="457200" rtl="0" algn="just">
              <a:lnSpc>
                <a:spcPct val="115000"/>
              </a:lnSpc>
              <a:spcBef>
                <a:spcPts val="0"/>
              </a:spcBef>
              <a:spcAft>
                <a:spcPts val="0"/>
              </a:spcAft>
              <a:buClr>
                <a:schemeClr val="dk1"/>
              </a:buClr>
              <a:buSzPct val="100000"/>
            </a:pPr>
            <a:r>
              <a:rPr lang="en" sz="1300"/>
              <a:t>Database systems with large data sets and high throughput applications can challenge the capacity of a single server</a:t>
            </a:r>
          </a:p>
          <a:p>
            <a:pPr indent="-311150" lvl="0" marL="457200" rtl="0" algn="just">
              <a:lnSpc>
                <a:spcPct val="115000"/>
              </a:lnSpc>
              <a:spcBef>
                <a:spcPts val="0"/>
              </a:spcBef>
              <a:spcAft>
                <a:spcPts val="0"/>
              </a:spcAft>
              <a:buClr>
                <a:schemeClr val="dk1"/>
              </a:buClr>
              <a:buSzPct val="100000"/>
            </a:pPr>
            <a:r>
              <a:rPr lang="en" sz="1300">
                <a:highlight>
                  <a:srgbClr val="FFFFFF"/>
                </a:highlight>
              </a:rPr>
              <a:t>High query rates can exhaust the CPU capacity of the server</a:t>
            </a:r>
          </a:p>
          <a:p>
            <a:pPr indent="-311150" lvl="0" marL="457200" rtl="0" algn="just">
              <a:lnSpc>
                <a:spcPct val="115000"/>
              </a:lnSpc>
              <a:spcBef>
                <a:spcPts val="0"/>
              </a:spcBef>
              <a:buClr>
                <a:schemeClr val="dk1"/>
              </a:buClr>
              <a:buSzPct val="100000"/>
            </a:pPr>
            <a:r>
              <a:rPr lang="en" sz="1300">
                <a:highlight>
                  <a:srgbClr val="FFFFFF"/>
                </a:highlight>
              </a:rPr>
              <a:t>Larger data sets exceed the storage capacity of a single machine. Finally, working set sizes larger than the system’s RAM stress the I/O capacity of disk drives.</a:t>
            </a:r>
          </a:p>
          <a:p>
            <a:pPr indent="0" lvl="0" marL="0" rtl="0" algn="just">
              <a:lnSpc>
                <a:spcPct val="115000"/>
              </a:lnSpc>
              <a:spcBef>
                <a:spcPts val="0"/>
              </a:spcBef>
              <a:buNone/>
            </a:pPr>
            <a:r>
              <a:t/>
            </a:r>
            <a:endParaRPr sz="1300">
              <a:solidFill>
                <a:srgbClr val="000000"/>
              </a:solidFill>
            </a:endParaRPr>
          </a:p>
          <a:p>
            <a:pPr indent="0" lvl="0" marL="0" rtl="0" algn="just">
              <a:lnSpc>
                <a:spcPct val="115000"/>
              </a:lnSpc>
              <a:spcBef>
                <a:spcPts val="0"/>
              </a:spcBef>
              <a:buNone/>
            </a:pPr>
            <a:r>
              <a:t/>
            </a:r>
            <a:endParaRPr b="1" sz="1300">
              <a:solidFill>
                <a:srgbClr val="000000"/>
              </a:solidFill>
            </a:endParaRPr>
          </a:p>
          <a:p>
            <a:pPr indent="0" lvl="0" marL="0" rtl="0">
              <a:lnSpc>
                <a:spcPct val="115000"/>
              </a:lnSpc>
              <a:spcBef>
                <a:spcPts val="0"/>
              </a:spcBef>
              <a:spcAft>
                <a:spcPts val="1600"/>
              </a:spcAft>
              <a:buNone/>
            </a:pPr>
            <a:r>
              <a:t/>
            </a:r>
            <a:endParaRPr sz="1800">
              <a:solidFill>
                <a:srgbClr val="595959"/>
              </a:solidFill>
            </a:endParaRPr>
          </a:p>
          <a:p>
            <a:pPr lvl="0" rtl="0">
              <a:spcBef>
                <a:spcPts val="0"/>
              </a:spcBef>
              <a:buNone/>
            </a:pPr>
            <a:r>
              <a:t/>
            </a:r>
            <a:endParaRPr/>
          </a:p>
        </p:txBody>
      </p:sp>
      <p:sp>
        <p:nvSpPr>
          <p:cNvPr id="820" name="Shape 82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en"/>
              <a:t>‹#›</a:t>
            </a:fld>
          </a:p>
        </p:txBody>
      </p:sp>
      <p:pic>
        <p:nvPicPr>
          <p:cNvPr id="821" name="Shape 821"/>
          <p:cNvPicPr preferRelativeResize="0"/>
          <p:nvPr/>
        </p:nvPicPr>
        <p:blipFill>
          <a:blip r:embed="rId3">
            <a:alphaModFix/>
          </a:blip>
          <a:stretch>
            <a:fillRect/>
          </a:stretch>
        </p:blipFill>
        <p:spPr>
          <a:xfrm>
            <a:off x="4847175" y="1291175"/>
            <a:ext cx="4127501" cy="3404650"/>
          </a:xfrm>
          <a:prstGeom prst="rect">
            <a:avLst/>
          </a:prstGeom>
          <a:noFill/>
          <a:ln>
            <a:noFill/>
          </a:ln>
        </p:spPr>
      </p:pic>
      <p:sp>
        <p:nvSpPr>
          <p:cNvPr id="822" name="Shape 822"/>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823" name="Shape 823"/>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Shape 828"/>
          <p:cNvSpPr txBox="1"/>
          <p:nvPr>
            <p:ph idx="1" type="body"/>
          </p:nvPr>
        </p:nvSpPr>
        <p:spPr>
          <a:xfrm>
            <a:off x="381000" y="1200150"/>
            <a:ext cx="8229600" cy="3394500"/>
          </a:xfrm>
          <a:prstGeom prst="rect">
            <a:avLst/>
          </a:prstGeom>
        </p:spPr>
        <p:txBody>
          <a:bodyPr anchorCtr="0" anchor="t" bIns="91425" lIns="91425" rIns="91425" wrap="square" tIns="91425">
            <a:noAutofit/>
          </a:bodyPr>
          <a:lstStyle/>
          <a:p>
            <a:pPr indent="0" lvl="0" marL="0" rtl="0">
              <a:lnSpc>
                <a:spcPct val="115000"/>
              </a:lnSpc>
              <a:spcBef>
                <a:spcPts val="0"/>
              </a:spcBef>
              <a:buNone/>
            </a:pPr>
            <a:r>
              <a:rPr lang="en" sz="1400">
                <a:highlight>
                  <a:srgbClr val="FFFFFF"/>
                </a:highlight>
              </a:rPr>
              <a:t>MongoDB distributes data, or shards, at the collection level. Sharding partitions a collection’s data by the </a:t>
            </a:r>
            <a:r>
              <a:rPr b="1" lang="en" sz="1400">
                <a:highlight>
                  <a:srgbClr val="FFFFFF"/>
                </a:highlight>
              </a:rPr>
              <a:t>shard key</a:t>
            </a:r>
            <a:r>
              <a:rPr lang="en" sz="1400">
                <a:highlight>
                  <a:srgbClr val="FFFFFF"/>
                </a:highlight>
              </a:rPr>
              <a:t>.</a:t>
            </a:r>
          </a:p>
          <a:p>
            <a:pPr indent="0" lvl="0" marL="0" rtl="0">
              <a:lnSpc>
                <a:spcPct val="115000"/>
              </a:lnSpc>
              <a:spcBef>
                <a:spcPts val="0"/>
              </a:spcBef>
              <a:buNone/>
            </a:pPr>
            <a:r>
              <a:t/>
            </a:r>
            <a:endParaRPr sz="1400">
              <a:highlight>
                <a:srgbClr val="FFFFFF"/>
              </a:highlight>
            </a:endParaRPr>
          </a:p>
          <a:p>
            <a:pPr indent="0" lvl="0" marL="0" rtl="0">
              <a:lnSpc>
                <a:spcPct val="115000"/>
              </a:lnSpc>
              <a:spcBef>
                <a:spcPts val="0"/>
              </a:spcBef>
              <a:buNone/>
            </a:pPr>
            <a:r>
              <a:rPr b="1" lang="en">
                <a:highlight>
                  <a:srgbClr val="FFFFFF"/>
                </a:highlight>
              </a:rPr>
              <a:t>Shard Key :</a:t>
            </a:r>
          </a:p>
          <a:p>
            <a:pPr indent="457200" lvl="0" marL="0" rtl="0" algn="just">
              <a:lnSpc>
                <a:spcPct val="115000"/>
              </a:lnSpc>
              <a:spcBef>
                <a:spcPts val="0"/>
              </a:spcBef>
              <a:buNone/>
            </a:pPr>
            <a:r>
              <a:rPr lang="en" sz="1400">
                <a:highlight>
                  <a:srgbClr val="FFFFFF"/>
                </a:highlight>
              </a:rPr>
              <a:t>A </a:t>
            </a:r>
            <a:r>
              <a:rPr lang="en" sz="1400">
                <a:highlight>
                  <a:srgbClr val="FFFFFF"/>
                </a:highlight>
                <a:hlinkClick r:id="rId3"/>
              </a:rPr>
              <a:t>shard key</a:t>
            </a:r>
            <a:r>
              <a:rPr lang="en" sz="1400">
                <a:highlight>
                  <a:srgbClr val="FFFFFF"/>
                </a:highlight>
              </a:rPr>
              <a:t> is either an indexed field or an indexed compound field that exists in every document in the collection. MongoDB divides the shard key values into chunks and distributes the </a:t>
            </a:r>
            <a:r>
              <a:rPr lang="en" sz="1400">
                <a:highlight>
                  <a:srgbClr val="FFFFFF"/>
                </a:highlight>
                <a:hlinkClick r:id="rId4"/>
              </a:rPr>
              <a:t>chunks</a:t>
            </a:r>
            <a:r>
              <a:rPr lang="en" sz="1400">
                <a:highlight>
                  <a:srgbClr val="FFFFFF"/>
                </a:highlight>
              </a:rPr>
              <a:t> evenly across the shards. </a:t>
            </a:r>
          </a:p>
          <a:p>
            <a:pPr indent="0" lvl="0" marL="0" rtl="0" algn="just">
              <a:lnSpc>
                <a:spcPct val="115000"/>
              </a:lnSpc>
              <a:spcBef>
                <a:spcPts val="0"/>
              </a:spcBef>
              <a:buNone/>
            </a:pPr>
            <a:r>
              <a:t/>
            </a:r>
            <a:endParaRPr sz="1400">
              <a:highlight>
                <a:srgbClr val="FFFFFF"/>
              </a:highlight>
            </a:endParaRPr>
          </a:p>
          <a:p>
            <a:pPr indent="0" lvl="0" marL="0" rtl="0" algn="just">
              <a:lnSpc>
                <a:spcPct val="115000"/>
              </a:lnSpc>
              <a:spcBef>
                <a:spcPts val="0"/>
              </a:spcBef>
              <a:buNone/>
            </a:pPr>
            <a:r>
              <a:rPr lang="en" sz="1400">
                <a:highlight>
                  <a:srgbClr val="FFFFFF"/>
                </a:highlight>
              </a:rPr>
              <a:t>To divide the shard key values into chunks, MongoDB uses either </a:t>
            </a:r>
          </a:p>
          <a:p>
            <a:pPr indent="0" lvl="0" marL="0" rtl="0" algn="just">
              <a:lnSpc>
                <a:spcPct val="115000"/>
              </a:lnSpc>
              <a:spcBef>
                <a:spcPts val="0"/>
              </a:spcBef>
              <a:buNone/>
            </a:pPr>
            <a:r>
              <a:rPr b="1" lang="en" sz="1400">
                <a:highlight>
                  <a:srgbClr val="FFFFFF"/>
                </a:highlight>
              </a:rPr>
              <a:t>range based partitioning</a:t>
            </a:r>
            <a:r>
              <a:rPr lang="en" sz="1400">
                <a:highlight>
                  <a:srgbClr val="FFFFFF"/>
                </a:highlight>
              </a:rPr>
              <a:t> or </a:t>
            </a:r>
            <a:r>
              <a:rPr b="1" lang="en" sz="1400">
                <a:highlight>
                  <a:srgbClr val="FFFFFF"/>
                </a:highlight>
              </a:rPr>
              <a:t>hash based partitioning</a:t>
            </a:r>
          </a:p>
        </p:txBody>
      </p:sp>
      <p:sp>
        <p:nvSpPr>
          <p:cNvPr id="829" name="Shape 829"/>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spcBef>
                <a:spcPts val="0"/>
              </a:spcBef>
              <a:buNone/>
            </a:pPr>
            <a:r>
              <a:rPr b="1" lang="en"/>
              <a:t>Data Partitioning :</a:t>
            </a:r>
          </a:p>
        </p:txBody>
      </p:sp>
      <p:sp>
        <p:nvSpPr>
          <p:cNvPr id="830" name="Shape 83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en"/>
              <a:t>‹#›</a:t>
            </a:fld>
          </a:p>
        </p:txBody>
      </p:sp>
      <p:sp>
        <p:nvSpPr>
          <p:cNvPr id="831" name="Shape 83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832" name="Shape 832"/>
          <p:cNvPicPr preferRelativeResize="0"/>
          <p:nvPr/>
        </p:nvPicPr>
        <p:blipFill>
          <a:blip r:embed="rId5">
            <a:alphaModFix/>
          </a:blip>
          <a:stretch>
            <a:fillRect/>
          </a:stretch>
        </p:blipFill>
        <p:spPr>
          <a:xfrm>
            <a:off x="8598416" y="14130"/>
            <a:ext cx="529875" cy="5298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Shape 837"/>
          <p:cNvSpPr txBox="1"/>
          <p:nvPr>
            <p:ph idx="1" type="body"/>
          </p:nvPr>
        </p:nvSpPr>
        <p:spPr>
          <a:xfrm>
            <a:off x="444500" y="610650"/>
            <a:ext cx="8170200" cy="2253900"/>
          </a:xfrm>
          <a:prstGeom prst="rect">
            <a:avLst/>
          </a:prstGeom>
        </p:spPr>
        <p:txBody>
          <a:bodyPr anchorCtr="0" anchor="t" bIns="91425" lIns="91425" rIns="91425" wrap="square" tIns="91425">
            <a:noAutofit/>
          </a:bodyPr>
          <a:lstStyle/>
          <a:p>
            <a:pPr indent="0" lvl="0" marL="0" rtl="0">
              <a:lnSpc>
                <a:spcPct val="150000"/>
              </a:lnSpc>
              <a:spcBef>
                <a:spcPts val="0"/>
              </a:spcBef>
              <a:buNone/>
            </a:pPr>
            <a:r>
              <a:rPr b="1" lang="en" sz="1800"/>
              <a:t>Range Based Sharding :</a:t>
            </a:r>
          </a:p>
          <a:p>
            <a:pPr indent="-304800" lvl="0" marL="457200" rtl="0" algn="just">
              <a:lnSpc>
                <a:spcPct val="150000"/>
              </a:lnSpc>
              <a:spcBef>
                <a:spcPts val="0"/>
              </a:spcBef>
              <a:spcAft>
                <a:spcPts val="0"/>
              </a:spcAft>
              <a:buSzPct val="100000"/>
            </a:pPr>
            <a:r>
              <a:rPr lang="en" sz="1200">
                <a:highlight>
                  <a:srgbClr val="FFFFFF"/>
                </a:highlight>
              </a:rPr>
              <a:t>For </a:t>
            </a:r>
            <a:r>
              <a:rPr b="1" lang="en" sz="1200">
                <a:highlight>
                  <a:srgbClr val="FFFFFF"/>
                </a:highlight>
              </a:rPr>
              <a:t>range-based sharding</a:t>
            </a:r>
            <a:r>
              <a:rPr lang="en" sz="1200">
                <a:highlight>
                  <a:srgbClr val="FFFFFF"/>
                </a:highlight>
              </a:rPr>
              <a:t>, MongoDB divides the data set into ranges determined by the shard key values to provide range based partitioning. </a:t>
            </a:r>
          </a:p>
          <a:p>
            <a:pPr indent="-304800" lvl="0" marL="457200" rtl="0" algn="just">
              <a:lnSpc>
                <a:spcPct val="115000"/>
              </a:lnSpc>
              <a:spcBef>
                <a:spcPts val="0"/>
              </a:spcBef>
              <a:buSzPct val="100000"/>
            </a:pPr>
            <a:r>
              <a:rPr lang="en" sz="1200">
                <a:highlight>
                  <a:srgbClr val="FFFFFF"/>
                </a:highlight>
              </a:rPr>
              <a:t>MongoDB partitions the data into smaller, non-overlapping ranges called chunks where a chunk is range of values from some minimum value to some maximum value.</a:t>
            </a:r>
          </a:p>
          <a:p>
            <a:pPr indent="0" lvl="0" marL="0" rtl="0" algn="just">
              <a:lnSpc>
                <a:spcPct val="115000"/>
              </a:lnSpc>
              <a:spcBef>
                <a:spcPts val="0"/>
              </a:spcBef>
              <a:buNone/>
            </a:pPr>
            <a:r>
              <a:t/>
            </a:r>
            <a:endParaRPr sz="1200">
              <a:highlight>
                <a:srgbClr val="FFFFFF"/>
              </a:highlight>
            </a:endParaRPr>
          </a:p>
          <a:p>
            <a:pPr indent="0" lvl="0" marL="0" rtl="0" algn="just">
              <a:lnSpc>
                <a:spcPct val="115000"/>
              </a:lnSpc>
              <a:spcBef>
                <a:spcPts val="0"/>
              </a:spcBef>
              <a:buNone/>
            </a:pPr>
            <a:r>
              <a:rPr b="1" lang="en" sz="1200"/>
              <a:t>Syntax : </a:t>
            </a:r>
            <a:r>
              <a:rPr lang="en" sz="1200">
                <a:highlight>
                  <a:srgbClr val="FFFFFF"/>
                </a:highlight>
              </a:rPr>
              <a:t>sh.shardCollection( "database.collection", { &lt;shard key&gt; } )</a:t>
            </a:r>
          </a:p>
          <a:p>
            <a:pPr indent="0" lvl="0" marL="0" rtl="0" algn="just">
              <a:lnSpc>
                <a:spcPct val="115000"/>
              </a:lnSpc>
              <a:spcBef>
                <a:spcPts val="0"/>
              </a:spcBef>
              <a:buNone/>
            </a:pPr>
            <a:r>
              <a:t/>
            </a:r>
            <a:endParaRPr b="1" sz="1400">
              <a:highlight>
                <a:srgbClr val="FFFFFF"/>
              </a:highlight>
            </a:endParaRPr>
          </a:p>
          <a:p>
            <a:pPr indent="457200" lvl="0" marL="0" rtl="0" algn="just">
              <a:lnSpc>
                <a:spcPct val="115000"/>
              </a:lnSpc>
              <a:spcBef>
                <a:spcPts val="0"/>
              </a:spcBef>
              <a:buNone/>
            </a:pPr>
            <a:r>
              <a:t/>
            </a:r>
            <a:endParaRPr sz="1200">
              <a:highlight>
                <a:srgbClr val="FFFFFF"/>
              </a:highlight>
            </a:endParaRPr>
          </a:p>
        </p:txBody>
      </p:sp>
      <p:sp>
        <p:nvSpPr>
          <p:cNvPr id="838" name="Shape 838"/>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en"/>
              <a:t>‹#›</a:t>
            </a:fld>
          </a:p>
        </p:txBody>
      </p:sp>
      <p:pic>
        <p:nvPicPr>
          <p:cNvPr id="839" name="Shape 839"/>
          <p:cNvPicPr preferRelativeResize="0"/>
          <p:nvPr/>
        </p:nvPicPr>
        <p:blipFill>
          <a:blip r:embed="rId3">
            <a:alphaModFix/>
          </a:blip>
          <a:stretch>
            <a:fillRect/>
          </a:stretch>
        </p:blipFill>
        <p:spPr>
          <a:xfrm>
            <a:off x="1217775" y="2864550"/>
            <a:ext cx="6296375" cy="1897950"/>
          </a:xfrm>
          <a:prstGeom prst="rect">
            <a:avLst/>
          </a:prstGeom>
          <a:noFill/>
          <a:ln>
            <a:noFill/>
          </a:ln>
        </p:spPr>
      </p:pic>
      <p:sp>
        <p:nvSpPr>
          <p:cNvPr id="840" name="Shape 840"/>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841" name="Shape 841"/>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Shape 846"/>
          <p:cNvSpPr txBox="1"/>
          <p:nvPr>
            <p:ph idx="1" type="body"/>
          </p:nvPr>
        </p:nvSpPr>
        <p:spPr>
          <a:xfrm>
            <a:off x="388050" y="641950"/>
            <a:ext cx="8229600" cy="2526000"/>
          </a:xfrm>
          <a:prstGeom prst="rect">
            <a:avLst/>
          </a:prstGeom>
        </p:spPr>
        <p:txBody>
          <a:bodyPr anchorCtr="0" anchor="t" bIns="91425" lIns="91425" rIns="91425" wrap="square" tIns="91425">
            <a:noAutofit/>
          </a:bodyPr>
          <a:lstStyle/>
          <a:p>
            <a:pPr indent="-69850" lvl="0" marL="0" rtl="0" algn="just">
              <a:lnSpc>
                <a:spcPct val="150000"/>
              </a:lnSpc>
              <a:spcBef>
                <a:spcPts val="0"/>
              </a:spcBef>
              <a:buClr>
                <a:schemeClr val="dk1"/>
              </a:buClr>
              <a:buSzPct val="61111"/>
              <a:buFont typeface="Arial"/>
              <a:buNone/>
            </a:pPr>
            <a:r>
              <a:rPr b="1" lang="en" sz="1800"/>
              <a:t>Hash Based Sharding :</a:t>
            </a:r>
          </a:p>
          <a:p>
            <a:pPr indent="-298450" lvl="0" marL="457200" rtl="0" algn="just">
              <a:lnSpc>
                <a:spcPct val="150000"/>
              </a:lnSpc>
              <a:spcBef>
                <a:spcPts val="0"/>
              </a:spcBef>
              <a:spcAft>
                <a:spcPts val="0"/>
              </a:spcAft>
              <a:buSzPct val="100000"/>
            </a:pPr>
            <a:r>
              <a:rPr lang="en" sz="1100"/>
              <a:t>For </a:t>
            </a:r>
            <a:r>
              <a:rPr b="1" lang="en" sz="1100"/>
              <a:t>Hash based partitioning</a:t>
            </a:r>
            <a:r>
              <a:rPr lang="en" sz="1100"/>
              <a:t>, MongoDB computes a Hash of a field’s Value, and then use these hashes to create chunks.</a:t>
            </a:r>
          </a:p>
          <a:p>
            <a:pPr indent="-298450" lvl="0" marL="457200" rtl="0" algn="just">
              <a:lnSpc>
                <a:spcPct val="115000"/>
              </a:lnSpc>
              <a:spcBef>
                <a:spcPts val="0"/>
              </a:spcBef>
              <a:buSzPct val="100000"/>
            </a:pPr>
            <a:r>
              <a:rPr lang="en" sz="1100"/>
              <a:t>With Hash based partitioning, two documents with close shard key values are unlikely to be part of the same chunk. This ensures a more random distribution of a collection in the cluster.</a:t>
            </a:r>
          </a:p>
          <a:p>
            <a:pPr indent="0" lvl="0" marL="0" rtl="0" algn="just">
              <a:lnSpc>
                <a:spcPct val="115000"/>
              </a:lnSpc>
              <a:spcBef>
                <a:spcPts val="0"/>
              </a:spcBef>
              <a:buNone/>
            </a:pPr>
            <a:r>
              <a:t/>
            </a:r>
            <a:endParaRPr b="1" sz="1100"/>
          </a:p>
          <a:p>
            <a:pPr indent="0" lvl="0" marL="0" rtl="0" algn="just">
              <a:lnSpc>
                <a:spcPct val="115000"/>
              </a:lnSpc>
              <a:spcBef>
                <a:spcPts val="0"/>
              </a:spcBef>
              <a:buNone/>
            </a:pPr>
            <a:r>
              <a:rPr b="1" lang="en" sz="1100"/>
              <a:t>Syntax :</a:t>
            </a:r>
            <a:r>
              <a:rPr lang="en" sz="1100"/>
              <a:t> sh.shardCollection( "database.collection", { &lt;field&gt; : "hashed" } )</a:t>
            </a:r>
          </a:p>
          <a:p>
            <a:pPr indent="0" lvl="0" marL="0" rtl="0" algn="just">
              <a:lnSpc>
                <a:spcPct val="115000"/>
              </a:lnSpc>
              <a:spcBef>
                <a:spcPts val="0"/>
              </a:spcBef>
              <a:buNone/>
            </a:pPr>
            <a:r>
              <a:t/>
            </a:r>
            <a:endParaRPr sz="1100"/>
          </a:p>
          <a:p>
            <a:pPr indent="0" lvl="0" marL="0" rtl="0" algn="just">
              <a:lnSpc>
                <a:spcPct val="115000"/>
              </a:lnSpc>
              <a:spcBef>
                <a:spcPts val="0"/>
              </a:spcBef>
              <a:buNone/>
            </a:pPr>
            <a:r>
              <a:rPr b="1" lang="en" sz="1100"/>
              <a:t>Warning :</a:t>
            </a:r>
            <a:r>
              <a:rPr lang="en" sz="1100"/>
              <a:t> Adding/Removing a node requires data to be moved, which is costly.</a:t>
            </a:r>
          </a:p>
          <a:p>
            <a:pPr indent="-69850" lvl="0" marL="0" rtl="0" algn="just">
              <a:lnSpc>
                <a:spcPct val="115000"/>
              </a:lnSpc>
              <a:spcBef>
                <a:spcPts val="0"/>
              </a:spcBef>
              <a:buClr>
                <a:schemeClr val="dk1"/>
              </a:buClr>
              <a:buSzPct val="91666"/>
              <a:buFont typeface="Arial"/>
              <a:buNone/>
            </a:pPr>
            <a:r>
              <a:t/>
            </a:r>
            <a:endParaRPr sz="1200"/>
          </a:p>
        </p:txBody>
      </p:sp>
      <p:sp>
        <p:nvSpPr>
          <p:cNvPr id="847" name="Shape 847"/>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None/>
            </a:pPr>
            <a:fld id="{00000000-1234-1234-1234-123412341234}" type="slidenum">
              <a:rPr lang="en"/>
              <a:t>‹#›</a:t>
            </a:fld>
          </a:p>
        </p:txBody>
      </p:sp>
      <p:pic>
        <p:nvPicPr>
          <p:cNvPr descr="Hash Based Sharding.PNG" id="848" name="Shape 848"/>
          <p:cNvPicPr preferRelativeResize="0"/>
          <p:nvPr/>
        </p:nvPicPr>
        <p:blipFill>
          <a:blip r:embed="rId3">
            <a:alphaModFix/>
          </a:blip>
          <a:stretch>
            <a:fillRect/>
          </a:stretch>
        </p:blipFill>
        <p:spPr>
          <a:xfrm>
            <a:off x="1580425" y="3055075"/>
            <a:ext cx="6333200" cy="1824575"/>
          </a:xfrm>
          <a:prstGeom prst="rect">
            <a:avLst/>
          </a:prstGeom>
          <a:noFill/>
          <a:ln>
            <a:noFill/>
          </a:ln>
        </p:spPr>
      </p:pic>
      <p:sp>
        <p:nvSpPr>
          <p:cNvPr id="849" name="Shape 849"/>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850" name="Shape 850"/>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Shape 855"/>
          <p:cNvSpPr txBox="1"/>
          <p:nvPr>
            <p:ph idx="1" type="body"/>
          </p:nvPr>
        </p:nvSpPr>
        <p:spPr>
          <a:xfrm>
            <a:off x="635000" y="1394550"/>
            <a:ext cx="7874100" cy="2810700"/>
          </a:xfrm>
          <a:prstGeom prst="rect">
            <a:avLst/>
          </a:prstGeom>
        </p:spPr>
        <p:txBody>
          <a:bodyPr anchorCtr="0" anchor="t" bIns="91425" lIns="91425" rIns="91425" wrap="square" tIns="91425">
            <a:noAutofit/>
          </a:bodyPr>
          <a:lstStyle/>
          <a:p>
            <a:pPr lvl="0" rtl="0">
              <a:lnSpc>
                <a:spcPct val="115000"/>
              </a:lnSpc>
              <a:spcBef>
                <a:spcPts val="0"/>
              </a:spcBef>
              <a:buNone/>
            </a:pPr>
            <a:r>
              <a:rPr lang="en"/>
              <a:t>The choice of shard key determines three important things:</a:t>
            </a:r>
          </a:p>
          <a:p>
            <a:pPr lvl="0">
              <a:lnSpc>
                <a:spcPct val="115000"/>
              </a:lnSpc>
              <a:spcBef>
                <a:spcPts val="0"/>
              </a:spcBef>
              <a:buNone/>
            </a:pPr>
            <a:r>
              <a:t/>
            </a:r>
            <a:endParaRPr/>
          </a:p>
          <a:p>
            <a:pPr indent="-330200" lvl="0" marL="457200" rtl="0">
              <a:lnSpc>
                <a:spcPct val="115000"/>
              </a:lnSpc>
              <a:spcBef>
                <a:spcPts val="0"/>
              </a:spcBef>
              <a:buSzPct val="100000"/>
            </a:pPr>
            <a:r>
              <a:rPr lang="en"/>
              <a:t>Distribution of Reads and Writes (Cardinality)</a:t>
            </a:r>
          </a:p>
          <a:p>
            <a:pPr indent="0" lvl="0" marL="0">
              <a:lnSpc>
                <a:spcPct val="115000"/>
              </a:lnSpc>
              <a:spcBef>
                <a:spcPts val="0"/>
              </a:spcBef>
              <a:buNone/>
            </a:pPr>
            <a:r>
              <a:t/>
            </a:r>
            <a:endParaRPr/>
          </a:p>
          <a:p>
            <a:pPr indent="-330200" lvl="0" marL="457200" rtl="0">
              <a:lnSpc>
                <a:spcPct val="115000"/>
              </a:lnSpc>
              <a:spcBef>
                <a:spcPts val="0"/>
              </a:spcBef>
              <a:buSzPct val="100000"/>
            </a:pPr>
            <a:r>
              <a:rPr lang="en"/>
              <a:t>Size of your Chunks</a:t>
            </a:r>
          </a:p>
          <a:p>
            <a:pPr indent="0" lvl="0" marL="0">
              <a:lnSpc>
                <a:spcPct val="115000"/>
              </a:lnSpc>
              <a:spcBef>
                <a:spcPts val="0"/>
              </a:spcBef>
              <a:buNone/>
            </a:pPr>
            <a:r>
              <a:t/>
            </a:r>
            <a:endParaRPr/>
          </a:p>
          <a:p>
            <a:pPr indent="-330200" lvl="0" marL="457200" rtl="0">
              <a:lnSpc>
                <a:spcPct val="115000"/>
              </a:lnSpc>
              <a:spcBef>
                <a:spcPts val="0"/>
              </a:spcBef>
              <a:buSzPct val="100000"/>
            </a:pPr>
            <a:r>
              <a:rPr lang="en"/>
              <a:t>Number of Shards each query hits</a:t>
            </a:r>
          </a:p>
          <a:p>
            <a:pPr lvl="0">
              <a:spcBef>
                <a:spcPts val="0"/>
              </a:spcBef>
              <a:buNone/>
            </a:pPr>
            <a:r>
              <a:t/>
            </a:r>
            <a:endParaRPr/>
          </a:p>
        </p:txBody>
      </p:sp>
      <p:sp>
        <p:nvSpPr>
          <p:cNvPr id="856" name="Shape 856"/>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lnSpc>
                <a:spcPct val="110000"/>
              </a:lnSpc>
              <a:spcBef>
                <a:spcPts val="1500"/>
              </a:spcBef>
              <a:spcAft>
                <a:spcPts val="800"/>
              </a:spcAft>
              <a:buNone/>
            </a:pPr>
            <a:r>
              <a:rPr b="1" lang="en" sz="3000">
                <a:solidFill>
                  <a:srgbClr val="333337"/>
                </a:solidFill>
                <a:highlight>
                  <a:srgbClr val="FFFFFF"/>
                </a:highlight>
              </a:rPr>
              <a:t>What makes a good shard key?</a:t>
            </a:r>
          </a:p>
        </p:txBody>
      </p:sp>
      <p:sp>
        <p:nvSpPr>
          <p:cNvPr id="857" name="Shape 857"/>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
              <a:t>‹#›</a:t>
            </a:fld>
          </a:p>
        </p:txBody>
      </p:sp>
      <p:pic>
        <p:nvPicPr>
          <p:cNvPr id="858" name="Shape 858"/>
          <p:cNvPicPr preferRelativeResize="0"/>
          <p:nvPr/>
        </p:nvPicPr>
        <p:blipFill>
          <a:blip r:embed="rId3">
            <a:alphaModFix/>
          </a:blip>
          <a:stretch>
            <a:fillRect/>
          </a:stretch>
        </p:blipFill>
        <p:spPr>
          <a:xfrm>
            <a:off x="8598416" y="14130"/>
            <a:ext cx="529875" cy="529875"/>
          </a:xfrm>
          <a:prstGeom prst="rect">
            <a:avLst/>
          </a:prstGeom>
          <a:noFill/>
          <a:ln>
            <a:noFill/>
          </a:ln>
        </p:spPr>
      </p:pic>
      <p:sp>
        <p:nvSpPr>
          <p:cNvPr id="859" name="Shape 859"/>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sp>
        <p:nvSpPr>
          <p:cNvPr id="864" name="Shape 864"/>
          <p:cNvSpPr txBox="1"/>
          <p:nvPr>
            <p:ph idx="1" type="body"/>
          </p:nvPr>
        </p:nvSpPr>
        <p:spPr>
          <a:xfrm>
            <a:off x="557400" y="1249539"/>
            <a:ext cx="7930500" cy="3394500"/>
          </a:xfrm>
          <a:prstGeom prst="rect">
            <a:avLst/>
          </a:prstGeom>
        </p:spPr>
        <p:txBody>
          <a:bodyPr anchorCtr="0" anchor="t" bIns="91425" lIns="91425" rIns="91425" wrap="square" tIns="91425">
            <a:noAutofit/>
          </a:bodyPr>
          <a:lstStyle/>
          <a:p>
            <a:pPr indent="-330200" lvl="0" marL="457200">
              <a:lnSpc>
                <a:spcPct val="115000"/>
              </a:lnSpc>
              <a:spcBef>
                <a:spcPts val="0"/>
              </a:spcBef>
              <a:spcAft>
                <a:spcPts val="0"/>
              </a:spcAft>
              <a:buSzPct val="100000"/>
            </a:pPr>
            <a:r>
              <a:rPr lang="en"/>
              <a:t>Hashed _id</a:t>
            </a:r>
          </a:p>
          <a:p>
            <a:pPr indent="-317500" lvl="1" marL="914400">
              <a:lnSpc>
                <a:spcPct val="115000"/>
              </a:lnSpc>
              <a:spcBef>
                <a:spcPts val="0"/>
              </a:spcBef>
              <a:buSzPct val="100000"/>
            </a:pPr>
            <a:r>
              <a:rPr lang="en"/>
              <a:t>db.events.createIndex({_id: 'hashed'})</a:t>
            </a:r>
          </a:p>
          <a:p>
            <a:pPr indent="0" lvl="0" marL="0">
              <a:lnSpc>
                <a:spcPct val="115000"/>
              </a:lnSpc>
              <a:spcBef>
                <a:spcPts val="0"/>
              </a:spcBef>
              <a:buNone/>
            </a:pPr>
            <a:r>
              <a:t/>
            </a:r>
            <a:endParaRPr/>
          </a:p>
          <a:p>
            <a:pPr indent="-330200" lvl="0" marL="457200">
              <a:lnSpc>
                <a:spcPct val="115000"/>
              </a:lnSpc>
              <a:spcBef>
                <a:spcPts val="0"/>
              </a:spcBef>
              <a:spcAft>
                <a:spcPts val="0"/>
              </a:spcAft>
              <a:buSzPct val="100000"/>
            </a:pPr>
            <a:r>
              <a:rPr lang="en"/>
              <a:t>Multi-tenant compound index</a:t>
            </a:r>
          </a:p>
          <a:p>
            <a:pPr indent="-317500" lvl="1" marL="914400" rtl="0">
              <a:lnSpc>
                <a:spcPct val="115000"/>
              </a:lnSpc>
              <a:spcBef>
                <a:spcPts val="0"/>
              </a:spcBef>
              <a:buSzPct val="100000"/>
            </a:pPr>
            <a:r>
              <a:rPr lang="en"/>
              <a:t>db.events.createIndex({EmployeeId: 1, _id: 1})</a:t>
            </a:r>
          </a:p>
          <a:p>
            <a:pPr indent="0" lvl="0" marL="0" rtl="0">
              <a:lnSpc>
                <a:spcPct val="115000"/>
              </a:lnSpc>
              <a:spcBef>
                <a:spcPts val="0"/>
              </a:spcBef>
              <a:buNone/>
            </a:pPr>
            <a:r>
              <a:t/>
            </a:r>
            <a:endParaRPr/>
          </a:p>
          <a:p>
            <a:pPr indent="0" lvl="0" marL="0" rtl="0">
              <a:lnSpc>
                <a:spcPct val="115000"/>
              </a:lnSpc>
              <a:spcBef>
                <a:spcPts val="0"/>
              </a:spcBef>
              <a:buNone/>
            </a:pPr>
            <a:r>
              <a:rPr b="1" lang="en"/>
              <a:t>Conclusion :</a:t>
            </a:r>
          </a:p>
          <a:p>
            <a:pPr indent="-69850" lvl="0" marL="0" rtl="0">
              <a:lnSpc>
                <a:spcPct val="115000"/>
              </a:lnSpc>
              <a:spcBef>
                <a:spcPts val="0"/>
              </a:spcBef>
              <a:buClr>
                <a:schemeClr val="dk1"/>
              </a:buClr>
              <a:buSzPct val="68750"/>
              <a:buFont typeface="Arial"/>
              <a:buNone/>
            </a:pPr>
            <a:r>
              <a:rPr lang="en"/>
              <a:t>Choosing a shard key is hard, but there are really only two options :</a:t>
            </a:r>
          </a:p>
          <a:p>
            <a:pPr indent="-317500" lvl="0" marL="457200" rtl="0">
              <a:lnSpc>
                <a:spcPct val="115000"/>
              </a:lnSpc>
              <a:spcBef>
                <a:spcPts val="0"/>
              </a:spcBef>
              <a:spcAft>
                <a:spcPts val="0"/>
              </a:spcAft>
              <a:buSzPct val="100000"/>
            </a:pPr>
            <a:r>
              <a:rPr lang="en" sz="1400"/>
              <a:t>If you can’t find a good grouping key for your application, hash “</a:t>
            </a:r>
            <a:r>
              <a:rPr b="1" lang="en" sz="1400"/>
              <a:t>_id</a:t>
            </a:r>
            <a:r>
              <a:rPr lang="en" sz="1400"/>
              <a:t>” field</a:t>
            </a:r>
          </a:p>
          <a:p>
            <a:pPr indent="-317500" lvl="0" marL="457200" rtl="0">
              <a:lnSpc>
                <a:spcPct val="115000"/>
              </a:lnSpc>
              <a:spcBef>
                <a:spcPts val="0"/>
              </a:spcBef>
              <a:buSzPct val="100000"/>
            </a:pPr>
            <a:r>
              <a:rPr lang="en" sz="1400"/>
              <a:t>If you can, then go with that grouping key and add the _id field to avoid jumbo chunks</a:t>
            </a:r>
          </a:p>
        </p:txBody>
      </p:sp>
      <p:sp>
        <p:nvSpPr>
          <p:cNvPr id="865" name="Shape 865"/>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lnSpc>
                <a:spcPct val="110000"/>
              </a:lnSpc>
              <a:spcBef>
                <a:spcPts val="1500"/>
              </a:spcBef>
              <a:spcAft>
                <a:spcPts val="800"/>
              </a:spcAft>
              <a:buNone/>
            </a:pPr>
            <a:r>
              <a:rPr b="1" lang="en" sz="3000">
                <a:solidFill>
                  <a:srgbClr val="333337"/>
                </a:solidFill>
                <a:highlight>
                  <a:srgbClr val="FFFFFF"/>
                </a:highlight>
              </a:rPr>
              <a:t>Good shard key schemes</a:t>
            </a:r>
          </a:p>
        </p:txBody>
      </p:sp>
      <p:sp>
        <p:nvSpPr>
          <p:cNvPr id="866" name="Shape 866"/>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
              <a:t>‹#›</a:t>
            </a:fld>
          </a:p>
        </p:txBody>
      </p:sp>
      <p:pic>
        <p:nvPicPr>
          <p:cNvPr id="867" name="Shape 867"/>
          <p:cNvPicPr preferRelativeResize="0"/>
          <p:nvPr/>
        </p:nvPicPr>
        <p:blipFill>
          <a:blip r:embed="rId3">
            <a:alphaModFix/>
          </a:blip>
          <a:stretch>
            <a:fillRect/>
          </a:stretch>
        </p:blipFill>
        <p:spPr>
          <a:xfrm>
            <a:off x="8598416" y="14130"/>
            <a:ext cx="529875" cy="529875"/>
          </a:xfrm>
          <a:prstGeom prst="rect">
            <a:avLst/>
          </a:prstGeom>
          <a:noFill/>
          <a:ln>
            <a:noFill/>
          </a:ln>
        </p:spPr>
      </p:pic>
      <p:sp>
        <p:nvSpPr>
          <p:cNvPr id="868" name="Shape 868"/>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872" name="Shape 872"/>
        <p:cNvGrpSpPr/>
        <p:nvPr/>
      </p:nvGrpSpPr>
      <p:grpSpPr>
        <a:xfrm>
          <a:off x="0" y="0"/>
          <a:ext cx="0" cy="0"/>
          <a:chOff x="0" y="0"/>
          <a:chExt cx="0" cy="0"/>
        </a:xfrm>
      </p:grpSpPr>
      <p:sp>
        <p:nvSpPr>
          <p:cNvPr id="873" name="Shape 873"/>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pic>
        <p:nvPicPr>
          <p:cNvPr id="874" name="Shape 874"/>
          <p:cNvPicPr preferRelativeResize="0"/>
          <p:nvPr/>
        </p:nvPicPr>
        <p:blipFill>
          <a:blip r:embed="rId3">
            <a:alphaModFix/>
          </a:blip>
          <a:stretch>
            <a:fillRect/>
          </a:stretch>
        </p:blipFill>
        <p:spPr>
          <a:xfrm>
            <a:off x="-14114" y="536206"/>
            <a:ext cx="9179276" cy="4621400"/>
          </a:xfrm>
          <a:prstGeom prst="rect">
            <a:avLst/>
          </a:prstGeom>
          <a:noFill/>
          <a:ln>
            <a:noFill/>
          </a:ln>
        </p:spPr>
      </p:pic>
      <p:pic>
        <p:nvPicPr>
          <p:cNvPr id="875" name="Shape 875"/>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Shape 880"/>
          <p:cNvSpPr txBox="1"/>
          <p:nvPr>
            <p:ph idx="1" type="body"/>
          </p:nvPr>
        </p:nvSpPr>
        <p:spPr>
          <a:xfrm>
            <a:off x="818450" y="1382900"/>
            <a:ext cx="7373100" cy="3211800"/>
          </a:xfrm>
          <a:prstGeom prst="rect">
            <a:avLst/>
          </a:prstGeom>
        </p:spPr>
        <p:txBody>
          <a:bodyPr anchorCtr="0" anchor="t" bIns="91425" lIns="91425" rIns="91425" wrap="square" tIns="91425">
            <a:noAutofit/>
          </a:bodyPr>
          <a:lstStyle/>
          <a:p>
            <a:pPr indent="-355600" lvl="0" marL="457200">
              <a:lnSpc>
                <a:spcPct val="115000"/>
              </a:lnSpc>
              <a:spcBef>
                <a:spcPts val="0"/>
              </a:spcBef>
              <a:spcAft>
                <a:spcPts val="0"/>
              </a:spcAft>
              <a:buSzPct val="100000"/>
            </a:pPr>
            <a:r>
              <a:rPr lang="en" sz="2000"/>
              <a:t>To saturate a MongoDB cluster  </a:t>
            </a:r>
          </a:p>
          <a:p>
            <a:pPr indent="-355600" lvl="1" marL="914400">
              <a:lnSpc>
                <a:spcPct val="115000"/>
              </a:lnSpc>
              <a:spcBef>
                <a:spcPts val="0"/>
              </a:spcBef>
              <a:buSzPct val="100000"/>
            </a:pPr>
            <a:r>
              <a:rPr lang="en" sz="2000"/>
              <a:t>loader hardware ~= mongodb hardware</a:t>
            </a:r>
          </a:p>
          <a:p>
            <a:pPr indent="0" lvl="0" marL="0">
              <a:lnSpc>
                <a:spcPct val="115000"/>
              </a:lnSpc>
              <a:spcBef>
                <a:spcPts val="0"/>
              </a:spcBef>
              <a:buNone/>
            </a:pPr>
            <a:r>
              <a:t/>
            </a:r>
            <a:endParaRPr sz="2000"/>
          </a:p>
          <a:p>
            <a:pPr indent="-355600" lvl="0" marL="457200">
              <a:lnSpc>
                <a:spcPct val="115000"/>
              </a:lnSpc>
              <a:spcBef>
                <a:spcPts val="0"/>
              </a:spcBef>
              <a:buSzPct val="100000"/>
            </a:pPr>
            <a:r>
              <a:rPr lang="en" sz="2000"/>
              <a:t>Many threads</a:t>
            </a:r>
          </a:p>
          <a:p>
            <a:pPr indent="0" lvl="0" marL="0">
              <a:lnSpc>
                <a:spcPct val="115000"/>
              </a:lnSpc>
              <a:spcBef>
                <a:spcPts val="0"/>
              </a:spcBef>
              <a:buNone/>
            </a:pPr>
            <a:r>
              <a:t/>
            </a:r>
            <a:endParaRPr sz="2000"/>
          </a:p>
          <a:p>
            <a:pPr indent="-355600" lvl="0" marL="457200" rtl="0">
              <a:lnSpc>
                <a:spcPct val="115000"/>
              </a:lnSpc>
              <a:spcBef>
                <a:spcPts val="0"/>
              </a:spcBef>
              <a:buSzPct val="100000"/>
            </a:pPr>
            <a:r>
              <a:rPr lang="en" sz="2000"/>
              <a:t>Many mongos</a:t>
            </a:r>
          </a:p>
        </p:txBody>
      </p:sp>
      <p:sp>
        <p:nvSpPr>
          <p:cNvPr id="881" name="Shape 881"/>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sz="3000"/>
              <a:t>Rule of Thumb</a:t>
            </a:r>
          </a:p>
        </p:txBody>
      </p:sp>
      <p:sp>
        <p:nvSpPr>
          <p:cNvPr id="882" name="Shape 882"/>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883" name="Shape 883"/>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884" name="Shape 884"/>
          <p:cNvPicPr preferRelativeResize="0"/>
          <p:nvPr/>
        </p:nvPicPr>
        <p:blipFill>
          <a:blip r:embed="rId3">
            <a:alphaModFix/>
          </a:blip>
          <a:stretch>
            <a:fillRect/>
          </a:stretch>
        </p:blipFill>
        <p:spPr>
          <a:xfrm>
            <a:off x="8598416" y="14130"/>
            <a:ext cx="529875" cy="5298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Shape 889"/>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Loader Architecture</a:t>
            </a:r>
          </a:p>
        </p:txBody>
      </p:sp>
      <p:sp>
        <p:nvSpPr>
          <p:cNvPr id="890" name="Shape 89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pic>
        <p:nvPicPr>
          <p:cNvPr id="891" name="Shape 891"/>
          <p:cNvPicPr preferRelativeResize="0"/>
          <p:nvPr/>
        </p:nvPicPr>
        <p:blipFill>
          <a:blip r:embed="rId3">
            <a:alphaModFix/>
          </a:blip>
          <a:stretch>
            <a:fillRect/>
          </a:stretch>
        </p:blipFill>
        <p:spPr>
          <a:xfrm>
            <a:off x="3492500" y="1401125"/>
            <a:ext cx="5194301" cy="3079125"/>
          </a:xfrm>
          <a:prstGeom prst="rect">
            <a:avLst/>
          </a:prstGeom>
          <a:noFill/>
          <a:ln>
            <a:noFill/>
          </a:ln>
        </p:spPr>
      </p:pic>
      <p:sp>
        <p:nvSpPr>
          <p:cNvPr id="892" name="Shape 892"/>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893" name="Shape 893"/>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descr="MPP vs SMP.jpg" id="307" name="Shape 307"/>
          <p:cNvPicPr preferRelativeResize="0"/>
          <p:nvPr/>
        </p:nvPicPr>
        <p:blipFill rotWithShape="1">
          <a:blip r:embed="rId3">
            <a:alphaModFix/>
          </a:blip>
          <a:srcRect b="0" l="0" r="0" t="16701"/>
          <a:stretch/>
        </p:blipFill>
        <p:spPr>
          <a:xfrm>
            <a:off x="80375" y="1300475"/>
            <a:ext cx="8979199" cy="3462025"/>
          </a:xfrm>
          <a:prstGeom prst="rect">
            <a:avLst/>
          </a:prstGeom>
          <a:noFill/>
          <a:ln>
            <a:noFill/>
          </a:ln>
        </p:spPr>
      </p:pic>
      <p:sp>
        <p:nvSpPr>
          <p:cNvPr id="308" name="Shape 308"/>
          <p:cNvSpPr txBox="1"/>
          <p:nvPr/>
        </p:nvSpPr>
        <p:spPr>
          <a:xfrm>
            <a:off x="467575" y="4135250"/>
            <a:ext cx="3178200" cy="365400"/>
          </a:xfrm>
          <a:prstGeom prst="rect">
            <a:avLst/>
          </a:prstGeom>
          <a:noFill/>
          <a:ln>
            <a:noFill/>
          </a:ln>
        </p:spPr>
        <p:txBody>
          <a:bodyPr anchorCtr="0" anchor="t" bIns="91425" lIns="91425" rIns="91425" wrap="square" tIns="91425">
            <a:noAutofit/>
          </a:bodyPr>
          <a:lstStyle/>
          <a:p>
            <a:pPr lvl="0">
              <a:spcBef>
                <a:spcPts val="0"/>
              </a:spcBef>
              <a:buNone/>
            </a:pPr>
            <a:r>
              <a:rPr lang="en" sz="1200"/>
              <a:t>SMP (Symmetric multi Processing systems)</a:t>
            </a:r>
          </a:p>
        </p:txBody>
      </p:sp>
      <p:sp>
        <p:nvSpPr>
          <p:cNvPr id="309" name="Shape 309"/>
          <p:cNvSpPr txBox="1"/>
          <p:nvPr/>
        </p:nvSpPr>
        <p:spPr>
          <a:xfrm>
            <a:off x="5284425" y="4141525"/>
            <a:ext cx="3490800" cy="365400"/>
          </a:xfrm>
          <a:prstGeom prst="rect">
            <a:avLst/>
          </a:prstGeom>
          <a:noFill/>
          <a:ln>
            <a:noFill/>
          </a:ln>
        </p:spPr>
        <p:txBody>
          <a:bodyPr anchorCtr="0" anchor="t" bIns="91425" lIns="91425" rIns="91425" wrap="square" tIns="91425">
            <a:noAutofit/>
          </a:bodyPr>
          <a:lstStyle/>
          <a:p>
            <a:pPr lvl="0" rtl="0">
              <a:spcBef>
                <a:spcPts val="0"/>
              </a:spcBef>
              <a:buNone/>
            </a:pPr>
            <a:r>
              <a:rPr lang="en" sz="1200"/>
              <a:t>MP</a:t>
            </a:r>
            <a:r>
              <a:rPr lang="en" sz="1200"/>
              <a:t>P (Massively </a:t>
            </a:r>
            <a:r>
              <a:rPr lang="en" sz="1200"/>
              <a:t>Parallel</a:t>
            </a:r>
            <a:r>
              <a:rPr lang="en" sz="1200"/>
              <a:t> Processing systems)</a:t>
            </a:r>
          </a:p>
        </p:txBody>
      </p:sp>
      <p:sp>
        <p:nvSpPr>
          <p:cNvPr id="310" name="Shape 310"/>
          <p:cNvSpPr txBox="1"/>
          <p:nvPr/>
        </p:nvSpPr>
        <p:spPr>
          <a:xfrm>
            <a:off x="211875" y="635625"/>
            <a:ext cx="8592900" cy="555300"/>
          </a:xfrm>
          <a:prstGeom prst="rect">
            <a:avLst/>
          </a:prstGeom>
          <a:noFill/>
          <a:ln>
            <a:noFill/>
          </a:ln>
        </p:spPr>
        <p:txBody>
          <a:bodyPr anchorCtr="0" anchor="t" bIns="91425" lIns="91425" rIns="91425" wrap="square" tIns="91425">
            <a:noAutofit/>
          </a:bodyPr>
          <a:lstStyle/>
          <a:p>
            <a:pPr lvl="0" algn="ctr">
              <a:spcBef>
                <a:spcPts val="0"/>
              </a:spcBef>
              <a:buNone/>
            </a:pPr>
            <a:r>
              <a:rPr b="1" lang="en" sz="2400"/>
              <a:t>SMP vs MPP Architecture</a:t>
            </a:r>
          </a:p>
        </p:txBody>
      </p:sp>
      <p:sp>
        <p:nvSpPr>
          <p:cNvPr id="311" name="Shape 31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Shape 898"/>
          <p:cNvSpPr txBox="1"/>
          <p:nvPr>
            <p:ph idx="1" type="body"/>
          </p:nvPr>
        </p:nvSpPr>
        <p:spPr>
          <a:xfrm>
            <a:off x="733775" y="1545875"/>
            <a:ext cx="3245400" cy="479100"/>
          </a:xfrm>
          <a:prstGeom prst="rect">
            <a:avLst/>
          </a:prstGeom>
        </p:spPr>
        <p:txBody>
          <a:bodyPr anchorCtr="0" anchor="t" bIns="91425" lIns="91425" rIns="91425" wrap="square" tIns="91425">
            <a:noAutofit/>
          </a:bodyPr>
          <a:lstStyle/>
          <a:p>
            <a:pPr indent="0" lvl="0" marL="0" rtl="0">
              <a:spcBef>
                <a:spcPts val="0"/>
              </a:spcBef>
              <a:buNone/>
            </a:pPr>
            <a:r>
              <a:rPr lang="en" sz="1800"/>
              <a:t>Where are the bottlenecks?</a:t>
            </a:r>
          </a:p>
        </p:txBody>
      </p:sp>
      <p:sp>
        <p:nvSpPr>
          <p:cNvPr id="899" name="Shape 899"/>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Loader Architecture</a:t>
            </a:r>
          </a:p>
        </p:txBody>
      </p:sp>
      <p:sp>
        <p:nvSpPr>
          <p:cNvPr id="900" name="Shape 90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id="901" name="Shape 901"/>
          <p:cNvPicPr preferRelativeResize="0"/>
          <p:nvPr/>
        </p:nvPicPr>
        <p:blipFill>
          <a:blip r:embed="rId3">
            <a:alphaModFix/>
          </a:blip>
          <a:stretch>
            <a:fillRect/>
          </a:stretch>
        </p:blipFill>
        <p:spPr>
          <a:xfrm>
            <a:off x="3704075" y="1401125"/>
            <a:ext cx="4982725" cy="3079125"/>
          </a:xfrm>
          <a:prstGeom prst="rect">
            <a:avLst/>
          </a:prstGeom>
          <a:noFill/>
          <a:ln>
            <a:noFill/>
          </a:ln>
        </p:spPr>
      </p:pic>
      <p:sp>
        <p:nvSpPr>
          <p:cNvPr id="902" name="Shape 902"/>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903" name="Shape 903"/>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Shape 908"/>
          <p:cNvSpPr txBox="1"/>
          <p:nvPr>
            <p:ph idx="1" type="body"/>
          </p:nvPr>
        </p:nvSpPr>
        <p:spPr>
          <a:xfrm>
            <a:off x="733775" y="1545875"/>
            <a:ext cx="3245400" cy="479100"/>
          </a:xfrm>
          <a:prstGeom prst="rect">
            <a:avLst/>
          </a:prstGeom>
        </p:spPr>
        <p:txBody>
          <a:bodyPr anchorCtr="0" anchor="t" bIns="91425" lIns="91425" rIns="91425" wrap="square" tIns="91425">
            <a:noAutofit/>
          </a:bodyPr>
          <a:lstStyle/>
          <a:p>
            <a:pPr indent="0" lvl="0" marL="0" rtl="0">
              <a:spcBef>
                <a:spcPts val="0"/>
              </a:spcBef>
              <a:buNone/>
            </a:pPr>
            <a:r>
              <a:rPr lang="en" sz="1800"/>
              <a:t>Where are the bottlenecks?</a:t>
            </a:r>
          </a:p>
        </p:txBody>
      </p:sp>
      <p:sp>
        <p:nvSpPr>
          <p:cNvPr id="909" name="Shape 909"/>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Loader Architecture</a:t>
            </a:r>
          </a:p>
        </p:txBody>
      </p:sp>
      <p:sp>
        <p:nvSpPr>
          <p:cNvPr id="910" name="Shape 91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pic>
        <p:nvPicPr>
          <p:cNvPr id="911" name="Shape 911"/>
          <p:cNvPicPr preferRelativeResize="0"/>
          <p:nvPr/>
        </p:nvPicPr>
        <p:blipFill>
          <a:blip r:embed="rId3">
            <a:alphaModFix/>
          </a:blip>
          <a:stretch>
            <a:fillRect/>
          </a:stretch>
        </p:blipFill>
        <p:spPr>
          <a:xfrm>
            <a:off x="3704075" y="1401125"/>
            <a:ext cx="4982725" cy="3079125"/>
          </a:xfrm>
          <a:prstGeom prst="rect">
            <a:avLst/>
          </a:prstGeom>
          <a:noFill/>
          <a:ln>
            <a:noFill/>
          </a:ln>
        </p:spPr>
      </p:pic>
      <p:pic>
        <p:nvPicPr>
          <p:cNvPr id="912" name="Shape 912"/>
          <p:cNvPicPr preferRelativeResize="0"/>
          <p:nvPr/>
        </p:nvPicPr>
        <p:blipFill>
          <a:blip r:embed="rId4">
            <a:alphaModFix/>
          </a:blip>
          <a:stretch>
            <a:fillRect/>
          </a:stretch>
        </p:blipFill>
        <p:spPr>
          <a:xfrm>
            <a:off x="3786000" y="2370661"/>
            <a:ext cx="1018825" cy="945450"/>
          </a:xfrm>
          <a:prstGeom prst="rect">
            <a:avLst/>
          </a:prstGeom>
          <a:noFill/>
          <a:ln>
            <a:noFill/>
          </a:ln>
        </p:spPr>
      </p:pic>
      <p:sp>
        <p:nvSpPr>
          <p:cNvPr id="913" name="Shape 913"/>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914" name="Shape 914"/>
          <p:cNvPicPr preferRelativeResize="0"/>
          <p:nvPr/>
        </p:nvPicPr>
        <p:blipFill>
          <a:blip r:embed="rId5">
            <a:alphaModFix/>
          </a:blip>
          <a:stretch>
            <a:fillRect/>
          </a:stretch>
        </p:blipFill>
        <p:spPr>
          <a:xfrm>
            <a:off x="8598416" y="14130"/>
            <a:ext cx="529875" cy="5298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Shape 919"/>
          <p:cNvSpPr txBox="1"/>
          <p:nvPr>
            <p:ph idx="1" type="body"/>
          </p:nvPr>
        </p:nvSpPr>
        <p:spPr>
          <a:xfrm>
            <a:off x="733775" y="1545875"/>
            <a:ext cx="1989600" cy="2341800"/>
          </a:xfrm>
          <a:prstGeom prst="rect">
            <a:avLst/>
          </a:prstGeom>
        </p:spPr>
        <p:txBody>
          <a:bodyPr anchorCtr="0" anchor="t" bIns="91425" lIns="91425" rIns="91425" wrap="square" tIns="91425">
            <a:noAutofit/>
          </a:bodyPr>
          <a:lstStyle/>
          <a:p>
            <a:pPr indent="0" lvl="0" marL="0" rtl="0">
              <a:spcBef>
                <a:spcPts val="0"/>
              </a:spcBef>
              <a:buNone/>
            </a:pPr>
            <a:r>
              <a:rPr lang="en" sz="1800"/>
              <a:t>Use many threads</a:t>
            </a:r>
          </a:p>
          <a:p>
            <a:pPr indent="0" lvl="0" marL="0" rtl="0">
              <a:spcBef>
                <a:spcPts val="0"/>
              </a:spcBef>
              <a:buNone/>
            </a:pPr>
            <a:r>
              <a:t/>
            </a:r>
            <a:endParaRPr sz="1800"/>
          </a:p>
          <a:p>
            <a:pPr indent="0" lvl="0" marL="0" rtl="0">
              <a:spcBef>
                <a:spcPts val="0"/>
              </a:spcBef>
              <a:buNone/>
            </a:pPr>
            <a:r>
              <a:t/>
            </a:r>
            <a:endParaRPr sz="1800"/>
          </a:p>
          <a:p>
            <a:pPr indent="0" lvl="0" marL="0" rtl="0">
              <a:spcBef>
                <a:spcPts val="0"/>
              </a:spcBef>
              <a:buNone/>
            </a:pPr>
            <a:r>
              <a:rPr lang="en" sz="1800"/>
              <a:t>Use multiple loader servers</a:t>
            </a:r>
          </a:p>
        </p:txBody>
      </p:sp>
      <p:sp>
        <p:nvSpPr>
          <p:cNvPr id="920" name="Shape 920"/>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Loader Architecture</a:t>
            </a:r>
          </a:p>
        </p:txBody>
      </p:sp>
      <p:sp>
        <p:nvSpPr>
          <p:cNvPr id="921" name="Shape 921"/>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pic>
        <p:nvPicPr>
          <p:cNvPr id="922" name="Shape 922"/>
          <p:cNvPicPr preferRelativeResize="0"/>
          <p:nvPr/>
        </p:nvPicPr>
        <p:blipFill>
          <a:blip r:embed="rId3">
            <a:alphaModFix/>
          </a:blip>
          <a:stretch>
            <a:fillRect/>
          </a:stretch>
        </p:blipFill>
        <p:spPr>
          <a:xfrm>
            <a:off x="2434175" y="1351225"/>
            <a:ext cx="6324599" cy="3228575"/>
          </a:xfrm>
          <a:prstGeom prst="rect">
            <a:avLst/>
          </a:prstGeom>
          <a:noFill/>
          <a:ln>
            <a:noFill/>
          </a:ln>
        </p:spPr>
      </p:pic>
      <p:sp>
        <p:nvSpPr>
          <p:cNvPr id="923" name="Shape 923"/>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924" name="Shape 924"/>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pic>
        <p:nvPicPr>
          <p:cNvPr id="929" name="Shape 929"/>
          <p:cNvPicPr preferRelativeResize="0"/>
          <p:nvPr/>
        </p:nvPicPr>
        <p:blipFill>
          <a:blip r:embed="rId3">
            <a:alphaModFix/>
          </a:blip>
          <a:stretch>
            <a:fillRect/>
          </a:stretch>
        </p:blipFill>
        <p:spPr>
          <a:xfrm>
            <a:off x="152400" y="592675"/>
            <a:ext cx="8839200" cy="4303875"/>
          </a:xfrm>
          <a:prstGeom prst="rect">
            <a:avLst/>
          </a:prstGeom>
          <a:noFill/>
          <a:ln>
            <a:noFill/>
          </a:ln>
        </p:spPr>
      </p:pic>
      <p:pic>
        <p:nvPicPr>
          <p:cNvPr id="930" name="Shape 930"/>
          <p:cNvPicPr preferRelativeResize="0"/>
          <p:nvPr/>
        </p:nvPicPr>
        <p:blipFill>
          <a:blip r:embed="rId4">
            <a:alphaModFix/>
          </a:blip>
          <a:stretch>
            <a:fillRect/>
          </a:stretch>
        </p:blipFill>
        <p:spPr>
          <a:xfrm>
            <a:off x="7429500" y="592675"/>
            <a:ext cx="1524000" cy="324550"/>
          </a:xfrm>
          <a:prstGeom prst="rect">
            <a:avLst/>
          </a:prstGeom>
          <a:noFill/>
          <a:ln>
            <a:noFill/>
          </a:ln>
        </p:spPr>
      </p:pic>
      <p:sp>
        <p:nvSpPr>
          <p:cNvPr id="931" name="Shape 931"/>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932" name="Shape 932"/>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933" name="Shape 933"/>
          <p:cNvPicPr preferRelativeResize="0"/>
          <p:nvPr/>
        </p:nvPicPr>
        <p:blipFill>
          <a:blip r:embed="rId5">
            <a:alphaModFix/>
          </a:blip>
          <a:stretch>
            <a:fillRect/>
          </a:stretch>
        </p:blipFill>
        <p:spPr>
          <a:xfrm>
            <a:off x="8598416" y="14130"/>
            <a:ext cx="529875" cy="5298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Shape 938"/>
          <p:cNvSpPr txBox="1"/>
          <p:nvPr>
            <p:ph idx="1" type="body"/>
          </p:nvPr>
        </p:nvSpPr>
        <p:spPr>
          <a:xfrm>
            <a:off x="479700" y="1369503"/>
            <a:ext cx="8130900" cy="2264100"/>
          </a:xfrm>
          <a:prstGeom prst="rect">
            <a:avLst/>
          </a:prstGeom>
        </p:spPr>
        <p:txBody>
          <a:bodyPr anchorCtr="0" anchor="t" bIns="91425" lIns="91425" rIns="91425" wrap="square" tIns="91425">
            <a:noAutofit/>
          </a:bodyPr>
          <a:lstStyle/>
          <a:p>
            <a:pPr indent="-381000" lvl="0" marL="457200">
              <a:spcBef>
                <a:spcPts val="0"/>
              </a:spcBef>
              <a:buSzPct val="100000"/>
            </a:pPr>
            <a:r>
              <a:rPr lang="en" sz="2400"/>
              <a:t>If you care about initial performance, you must pre-split</a:t>
            </a:r>
          </a:p>
          <a:p>
            <a:pPr indent="0" lvl="0" marL="0">
              <a:spcBef>
                <a:spcPts val="0"/>
              </a:spcBef>
              <a:buNone/>
            </a:pPr>
            <a:r>
              <a:t/>
            </a:r>
            <a:endParaRPr/>
          </a:p>
          <a:p>
            <a:pPr indent="-342900" lvl="1" marL="914400">
              <a:spcBef>
                <a:spcPts val="0"/>
              </a:spcBef>
              <a:buSzPct val="100000"/>
            </a:pPr>
            <a:r>
              <a:rPr lang="en" sz="1800"/>
              <a:t>Otherwise, initial performance will be slow</a:t>
            </a:r>
          </a:p>
          <a:p>
            <a:pPr indent="0" lvl="0" marL="0">
              <a:spcBef>
                <a:spcPts val="0"/>
              </a:spcBef>
              <a:buNone/>
            </a:pPr>
            <a:r>
              <a:t/>
            </a:r>
            <a:endParaRPr/>
          </a:p>
          <a:p>
            <a:pPr indent="0" lvl="0" marL="0">
              <a:spcBef>
                <a:spcPts val="0"/>
              </a:spcBef>
              <a:buNone/>
            </a:pPr>
            <a:r>
              <a:t/>
            </a:r>
            <a:endParaRPr/>
          </a:p>
          <a:p>
            <a:pPr indent="-381000" lvl="0" marL="457200" rtl="0">
              <a:spcBef>
                <a:spcPts val="0"/>
              </a:spcBef>
              <a:buSzPct val="100000"/>
            </a:pPr>
            <a:r>
              <a:rPr lang="en" sz="2400"/>
              <a:t>H</a:t>
            </a:r>
            <a:r>
              <a:rPr lang="en" sz="2400"/>
              <a:t>ash sharding automatically pre splits collection</a:t>
            </a:r>
          </a:p>
        </p:txBody>
      </p:sp>
      <p:sp>
        <p:nvSpPr>
          <p:cNvPr id="939" name="Shape 939"/>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sz="3000"/>
              <a:t>When Sharding</a:t>
            </a:r>
          </a:p>
        </p:txBody>
      </p:sp>
      <p:sp>
        <p:nvSpPr>
          <p:cNvPr id="940" name="Shape 94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941" name="Shape 94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942" name="Shape 942"/>
          <p:cNvPicPr preferRelativeResize="0"/>
          <p:nvPr/>
        </p:nvPicPr>
        <p:blipFill>
          <a:blip r:embed="rId3">
            <a:alphaModFix/>
          </a:blip>
          <a:stretch>
            <a:fillRect/>
          </a:stretch>
        </p:blipFill>
        <p:spPr>
          <a:xfrm>
            <a:off x="8598416" y="14130"/>
            <a:ext cx="529875" cy="5298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Shape 947"/>
          <p:cNvSpPr txBox="1"/>
          <p:nvPr>
            <p:ph idx="1" type="body"/>
          </p:nvPr>
        </p:nvSpPr>
        <p:spPr>
          <a:xfrm>
            <a:off x="656100" y="1242475"/>
            <a:ext cx="7954500" cy="507300"/>
          </a:xfrm>
          <a:prstGeom prst="rect">
            <a:avLst/>
          </a:prstGeom>
        </p:spPr>
        <p:txBody>
          <a:bodyPr anchorCtr="0" anchor="t" bIns="91425" lIns="91425" rIns="91425" wrap="square" tIns="91425">
            <a:noAutofit/>
          </a:bodyPr>
          <a:lstStyle/>
          <a:p>
            <a:pPr indent="-330200" lvl="0" marL="457200">
              <a:spcBef>
                <a:spcPts val="0"/>
              </a:spcBef>
              <a:buSzPct val="100000"/>
            </a:pPr>
            <a:r>
              <a:rPr lang="en"/>
              <a:t>sh.shardCollection(“records.patients”, {zipcode : 1})</a:t>
            </a:r>
          </a:p>
        </p:txBody>
      </p:sp>
      <p:sp>
        <p:nvSpPr>
          <p:cNvPr id="948" name="Shape 948"/>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sz="3000"/>
              <a:t>Without presplitting</a:t>
            </a:r>
          </a:p>
        </p:txBody>
      </p:sp>
      <p:sp>
        <p:nvSpPr>
          <p:cNvPr id="949" name="Shape 949"/>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950" name="Shape 950"/>
          <p:cNvPicPr preferRelativeResize="0"/>
          <p:nvPr/>
        </p:nvPicPr>
        <p:blipFill>
          <a:blip r:embed="rId3">
            <a:alphaModFix/>
          </a:blip>
          <a:stretch>
            <a:fillRect/>
          </a:stretch>
        </p:blipFill>
        <p:spPr>
          <a:xfrm>
            <a:off x="543275" y="2229550"/>
            <a:ext cx="8198551" cy="1774725"/>
          </a:xfrm>
          <a:prstGeom prst="rect">
            <a:avLst/>
          </a:prstGeom>
          <a:noFill/>
          <a:ln>
            <a:noFill/>
          </a:ln>
        </p:spPr>
      </p:pic>
      <p:sp>
        <p:nvSpPr>
          <p:cNvPr id="951" name="Shape 95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952" name="Shape 952"/>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sp>
        <p:nvSpPr>
          <p:cNvPr id="957" name="Shape 957"/>
          <p:cNvSpPr txBox="1"/>
          <p:nvPr>
            <p:ph idx="1" type="body"/>
          </p:nvPr>
        </p:nvSpPr>
        <p:spPr>
          <a:xfrm>
            <a:off x="776100" y="1284825"/>
            <a:ext cx="4967100" cy="1443000"/>
          </a:xfrm>
          <a:prstGeom prst="rect">
            <a:avLst/>
          </a:prstGeom>
        </p:spPr>
        <p:txBody>
          <a:bodyPr anchorCtr="0" anchor="t" bIns="91425" lIns="91425" rIns="91425" wrap="square" tIns="91425">
            <a:noAutofit/>
          </a:bodyPr>
          <a:lstStyle/>
          <a:p>
            <a:pPr indent="-330200" lvl="0" marL="457200">
              <a:lnSpc>
                <a:spcPct val="115000"/>
              </a:lnSpc>
              <a:spcBef>
                <a:spcPts val="0"/>
              </a:spcBef>
              <a:spcAft>
                <a:spcPts val="0"/>
              </a:spcAft>
              <a:buSzPct val="100000"/>
            </a:pPr>
            <a:r>
              <a:rPr lang="en"/>
              <a:t>64K chunks</a:t>
            </a:r>
          </a:p>
          <a:p>
            <a:pPr indent="-330200" lvl="0" marL="457200">
              <a:lnSpc>
                <a:spcPct val="115000"/>
              </a:lnSpc>
              <a:spcBef>
                <a:spcPts val="0"/>
              </a:spcBef>
              <a:spcAft>
                <a:spcPts val="0"/>
              </a:spcAft>
              <a:buSzPct val="100000"/>
            </a:pPr>
            <a:r>
              <a:rPr lang="en"/>
              <a:t>Splitting will occur quickly</a:t>
            </a:r>
          </a:p>
          <a:p>
            <a:pPr indent="-330200" lvl="0" marL="457200" rtl="0">
              <a:lnSpc>
                <a:spcPct val="150000"/>
              </a:lnSpc>
              <a:spcBef>
                <a:spcPts val="0"/>
              </a:spcBef>
              <a:buSzPct val="100000"/>
            </a:pPr>
            <a:r>
              <a:rPr lang="en"/>
              <a:t>Balancing occurs much more slowly</a:t>
            </a:r>
          </a:p>
          <a:p>
            <a:pPr indent="0" lvl="0" marL="0" rtl="0">
              <a:lnSpc>
                <a:spcPct val="150000"/>
              </a:lnSpc>
              <a:spcBef>
                <a:spcPts val="0"/>
              </a:spcBef>
              <a:buNone/>
            </a:pPr>
            <a:r>
              <a:rPr lang="en"/>
              <a:t>The entire query workload      shard1</a:t>
            </a:r>
          </a:p>
        </p:txBody>
      </p:sp>
      <p:sp>
        <p:nvSpPr>
          <p:cNvPr id="958" name="Shape 958"/>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Without presplitting</a:t>
            </a:r>
          </a:p>
        </p:txBody>
      </p:sp>
      <p:sp>
        <p:nvSpPr>
          <p:cNvPr id="959" name="Shape 959"/>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960" name="Shape 960"/>
          <p:cNvPicPr preferRelativeResize="0"/>
          <p:nvPr/>
        </p:nvPicPr>
        <p:blipFill>
          <a:blip r:embed="rId3">
            <a:alphaModFix/>
          </a:blip>
          <a:stretch>
            <a:fillRect/>
          </a:stretch>
        </p:blipFill>
        <p:spPr>
          <a:xfrm>
            <a:off x="680125" y="2925400"/>
            <a:ext cx="7783749" cy="1554900"/>
          </a:xfrm>
          <a:prstGeom prst="rect">
            <a:avLst/>
          </a:prstGeom>
          <a:noFill/>
          <a:ln>
            <a:noFill/>
          </a:ln>
        </p:spPr>
      </p:pic>
      <p:cxnSp>
        <p:nvCxnSpPr>
          <p:cNvPr id="961" name="Shape 961"/>
          <p:cNvCxnSpPr/>
          <p:nvPr/>
        </p:nvCxnSpPr>
        <p:spPr>
          <a:xfrm>
            <a:off x="3280850" y="2516175"/>
            <a:ext cx="204600" cy="0"/>
          </a:xfrm>
          <a:prstGeom prst="straightConnector1">
            <a:avLst/>
          </a:prstGeom>
          <a:noFill/>
          <a:ln cap="flat" cmpd="sng" w="9525">
            <a:solidFill>
              <a:schemeClr val="dk2"/>
            </a:solidFill>
            <a:prstDash val="solid"/>
            <a:round/>
            <a:headEnd len="lg" w="lg" type="none"/>
            <a:tailEnd len="lg" w="lg" type="triangle"/>
          </a:ln>
        </p:spPr>
      </p:cxnSp>
      <p:sp>
        <p:nvSpPr>
          <p:cNvPr id="962" name="Shape 962"/>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963" name="Shape 963"/>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sp>
        <p:nvSpPr>
          <p:cNvPr id="968" name="Shape 968"/>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Without presplitting</a:t>
            </a:r>
          </a:p>
        </p:txBody>
      </p:sp>
      <p:sp>
        <p:nvSpPr>
          <p:cNvPr id="969" name="Shape 969"/>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id="970" name="Shape 970"/>
          <p:cNvPicPr preferRelativeResize="0"/>
          <p:nvPr/>
        </p:nvPicPr>
        <p:blipFill>
          <a:blip r:embed="rId3">
            <a:alphaModFix/>
          </a:blip>
          <a:stretch>
            <a:fillRect/>
          </a:stretch>
        </p:blipFill>
        <p:spPr>
          <a:xfrm>
            <a:off x="152400" y="1330050"/>
            <a:ext cx="8823008" cy="3432450"/>
          </a:xfrm>
          <a:prstGeom prst="rect">
            <a:avLst/>
          </a:prstGeom>
          <a:noFill/>
          <a:ln>
            <a:noFill/>
          </a:ln>
        </p:spPr>
      </p:pic>
      <p:sp>
        <p:nvSpPr>
          <p:cNvPr id="971" name="Shape 97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972" name="Shape 972"/>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Shape 977"/>
          <p:cNvSpPr txBox="1"/>
          <p:nvPr>
            <p:ph idx="1" type="body"/>
          </p:nvPr>
        </p:nvSpPr>
        <p:spPr>
          <a:xfrm>
            <a:off x="705539" y="1200128"/>
            <a:ext cx="6462900" cy="1184700"/>
          </a:xfrm>
          <a:prstGeom prst="rect">
            <a:avLst/>
          </a:prstGeom>
        </p:spPr>
        <p:txBody>
          <a:bodyPr anchorCtr="0" anchor="t" bIns="91425" lIns="91425" rIns="91425" wrap="square" tIns="91425">
            <a:noAutofit/>
          </a:bodyPr>
          <a:lstStyle/>
          <a:p>
            <a:pPr indent="-330200" lvl="0" marL="457200">
              <a:spcBef>
                <a:spcPts val="0"/>
              </a:spcBef>
              <a:buSzPct val="100000"/>
            </a:pPr>
            <a:r>
              <a:rPr lang="en"/>
              <a:t>Split and distribute empty chunks before loading any data</a:t>
            </a:r>
          </a:p>
          <a:p>
            <a:pPr indent="0" lvl="0" marL="0">
              <a:spcBef>
                <a:spcPts val="0"/>
              </a:spcBef>
              <a:buNone/>
            </a:pPr>
            <a:r>
              <a:t/>
            </a:r>
            <a:endParaRPr/>
          </a:p>
          <a:p>
            <a:pPr indent="-330200" lvl="0" marL="457200" rtl="0">
              <a:spcBef>
                <a:spcPts val="0"/>
              </a:spcBef>
              <a:buSzPct val="100000"/>
            </a:pPr>
            <a:r>
              <a:rPr lang="en"/>
              <a:t>Evenly distribute query load across cluster</a:t>
            </a:r>
          </a:p>
        </p:txBody>
      </p:sp>
      <p:sp>
        <p:nvSpPr>
          <p:cNvPr id="978" name="Shape 978"/>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sz="3000"/>
              <a:t>Split collection</a:t>
            </a:r>
          </a:p>
        </p:txBody>
      </p:sp>
      <p:sp>
        <p:nvSpPr>
          <p:cNvPr id="979" name="Shape 979"/>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980" name="Shape 980"/>
          <p:cNvPicPr preferRelativeResize="0"/>
          <p:nvPr/>
        </p:nvPicPr>
        <p:blipFill>
          <a:blip r:embed="rId3">
            <a:alphaModFix/>
          </a:blip>
          <a:stretch>
            <a:fillRect/>
          </a:stretch>
        </p:blipFill>
        <p:spPr>
          <a:xfrm>
            <a:off x="296325" y="2657181"/>
            <a:ext cx="8466676" cy="1689050"/>
          </a:xfrm>
          <a:prstGeom prst="rect">
            <a:avLst/>
          </a:prstGeom>
          <a:noFill/>
          <a:ln>
            <a:noFill/>
          </a:ln>
        </p:spPr>
      </p:pic>
      <p:sp>
        <p:nvSpPr>
          <p:cNvPr id="981" name="Shape 98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982" name="Shape 982"/>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6" name="Shape 986"/>
        <p:cNvGrpSpPr/>
        <p:nvPr/>
      </p:nvGrpSpPr>
      <p:grpSpPr>
        <a:xfrm>
          <a:off x="0" y="0"/>
          <a:ext cx="0" cy="0"/>
          <a:chOff x="0" y="0"/>
          <a:chExt cx="0" cy="0"/>
        </a:xfrm>
      </p:grpSpPr>
      <p:sp>
        <p:nvSpPr>
          <p:cNvPr id="987" name="Shape 987"/>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sz="3000"/>
              <a:t>Split collection</a:t>
            </a:r>
          </a:p>
        </p:txBody>
      </p:sp>
      <p:sp>
        <p:nvSpPr>
          <p:cNvPr id="988" name="Shape 988"/>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pic>
        <p:nvPicPr>
          <p:cNvPr id="989" name="Shape 989"/>
          <p:cNvPicPr preferRelativeResize="0"/>
          <p:nvPr/>
        </p:nvPicPr>
        <p:blipFill>
          <a:blip r:embed="rId3">
            <a:alphaModFix/>
          </a:blip>
          <a:stretch>
            <a:fillRect/>
          </a:stretch>
        </p:blipFill>
        <p:spPr>
          <a:xfrm>
            <a:off x="187678" y="1280661"/>
            <a:ext cx="8683146" cy="3432450"/>
          </a:xfrm>
          <a:prstGeom prst="rect">
            <a:avLst/>
          </a:prstGeom>
          <a:noFill/>
          <a:ln>
            <a:noFill/>
          </a:ln>
        </p:spPr>
      </p:pic>
      <p:sp>
        <p:nvSpPr>
          <p:cNvPr id="990" name="Shape 990"/>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991" name="Shape 991"/>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None/>
            </a:pPr>
            <a:r>
              <a:rPr b="1" lang="en"/>
              <a:t>Factors Driving Modern Applications</a:t>
            </a:r>
          </a:p>
        </p:txBody>
      </p:sp>
      <p:sp>
        <p:nvSpPr>
          <p:cNvPr id="317" name="Shape 317"/>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318" name="Shape 318"/>
          <p:cNvPicPr preferRelativeResize="0"/>
          <p:nvPr/>
        </p:nvPicPr>
        <p:blipFill>
          <a:blip r:embed="rId3">
            <a:alphaModFix/>
          </a:blip>
          <a:stretch>
            <a:fillRect/>
          </a:stretch>
        </p:blipFill>
        <p:spPr>
          <a:xfrm>
            <a:off x="3421836" y="2144850"/>
            <a:ext cx="1686775" cy="1551600"/>
          </a:xfrm>
          <a:prstGeom prst="rect">
            <a:avLst/>
          </a:prstGeom>
          <a:noFill/>
          <a:ln>
            <a:noFill/>
          </a:ln>
        </p:spPr>
      </p:pic>
      <p:sp>
        <p:nvSpPr>
          <p:cNvPr id="319" name="Shape 319"/>
          <p:cNvSpPr txBox="1"/>
          <p:nvPr/>
        </p:nvSpPr>
        <p:spPr>
          <a:xfrm>
            <a:off x="529161" y="1291175"/>
            <a:ext cx="3182100" cy="1192500"/>
          </a:xfrm>
          <a:prstGeom prst="rect">
            <a:avLst/>
          </a:prstGeom>
          <a:noFill/>
          <a:ln>
            <a:noFill/>
          </a:ln>
        </p:spPr>
        <p:txBody>
          <a:bodyPr anchorCtr="0" anchor="t" bIns="91425" lIns="91425" rIns="91425" wrap="square" tIns="91425">
            <a:noAutofit/>
          </a:bodyPr>
          <a:lstStyle/>
          <a:p>
            <a:pPr lvl="0">
              <a:lnSpc>
                <a:spcPct val="115000"/>
              </a:lnSpc>
              <a:spcBef>
                <a:spcPts val="0"/>
              </a:spcBef>
              <a:buClr>
                <a:schemeClr val="dk1"/>
              </a:buClr>
              <a:buSzPct val="78571"/>
              <a:buFont typeface="Arial"/>
              <a:buNone/>
            </a:pPr>
            <a:r>
              <a:rPr b="1" lang="en"/>
              <a:t>Mobile</a:t>
            </a:r>
          </a:p>
          <a:p>
            <a:pPr indent="-317500" lvl="0" marL="457200">
              <a:lnSpc>
                <a:spcPct val="115000"/>
              </a:lnSpc>
              <a:spcBef>
                <a:spcPts val="0"/>
              </a:spcBef>
              <a:spcAft>
                <a:spcPts val="0"/>
              </a:spcAft>
              <a:buSzPct val="100000"/>
              <a:buChar char="❖"/>
            </a:pPr>
            <a:r>
              <a:rPr lang="en"/>
              <a:t>Mobile now &gt; 50% internet use</a:t>
            </a:r>
          </a:p>
          <a:p>
            <a:pPr indent="-317500" lvl="0" marL="457200">
              <a:lnSpc>
                <a:spcPct val="115000"/>
              </a:lnSpc>
              <a:spcBef>
                <a:spcPts val="0"/>
              </a:spcBef>
              <a:buSzPct val="100000"/>
              <a:buChar char="❖"/>
            </a:pPr>
            <a:r>
              <a:rPr lang="en"/>
              <a:t>26 Billion devices on IoT by 2020</a:t>
            </a:r>
          </a:p>
          <a:p>
            <a:pPr lvl="0">
              <a:spcBef>
                <a:spcPts val="0"/>
              </a:spcBef>
              <a:buNone/>
            </a:pPr>
            <a:r>
              <a:t/>
            </a:r>
            <a:endParaRPr/>
          </a:p>
        </p:txBody>
      </p:sp>
      <p:sp>
        <p:nvSpPr>
          <p:cNvPr id="320" name="Shape 320"/>
          <p:cNvSpPr txBox="1"/>
          <p:nvPr/>
        </p:nvSpPr>
        <p:spPr>
          <a:xfrm>
            <a:off x="5179161" y="1277053"/>
            <a:ext cx="3477900" cy="1383000"/>
          </a:xfrm>
          <a:prstGeom prst="rect">
            <a:avLst/>
          </a:prstGeom>
          <a:noFill/>
          <a:ln>
            <a:noFill/>
          </a:ln>
        </p:spPr>
        <p:txBody>
          <a:bodyPr anchorCtr="0" anchor="t" bIns="91425" lIns="91425" rIns="91425" wrap="square" tIns="91425">
            <a:noAutofit/>
          </a:bodyPr>
          <a:lstStyle/>
          <a:p>
            <a:pPr lvl="0">
              <a:lnSpc>
                <a:spcPct val="115000"/>
              </a:lnSpc>
              <a:spcBef>
                <a:spcPts val="0"/>
              </a:spcBef>
              <a:buClr>
                <a:schemeClr val="dk1"/>
              </a:buClr>
              <a:buSzPct val="78571"/>
              <a:buFont typeface="Arial"/>
              <a:buNone/>
            </a:pPr>
            <a:r>
              <a:rPr b="1" lang="en"/>
              <a:t>Data</a:t>
            </a:r>
          </a:p>
          <a:p>
            <a:pPr indent="-317500" lvl="0" marL="457200">
              <a:lnSpc>
                <a:spcPct val="115000"/>
              </a:lnSpc>
              <a:spcBef>
                <a:spcPts val="0"/>
              </a:spcBef>
              <a:spcAft>
                <a:spcPts val="0"/>
              </a:spcAft>
              <a:buSzPct val="100000"/>
              <a:buChar char="❖"/>
            </a:pPr>
            <a:r>
              <a:rPr lang="en"/>
              <a:t>90% data created in last 5 years</a:t>
            </a:r>
          </a:p>
          <a:p>
            <a:pPr indent="-317500" lvl="0" marL="457200">
              <a:lnSpc>
                <a:spcPct val="115000"/>
              </a:lnSpc>
              <a:spcBef>
                <a:spcPts val="0"/>
              </a:spcBef>
              <a:spcAft>
                <a:spcPts val="0"/>
              </a:spcAft>
              <a:buSzPct val="100000"/>
              <a:buChar char="❖"/>
            </a:pPr>
            <a:r>
              <a:rPr lang="en"/>
              <a:t>80% enterprise data is unstructured</a:t>
            </a:r>
          </a:p>
          <a:p>
            <a:pPr indent="-317500" lvl="0" marL="457200">
              <a:lnSpc>
                <a:spcPct val="115000"/>
              </a:lnSpc>
              <a:spcBef>
                <a:spcPts val="0"/>
              </a:spcBef>
              <a:buSzPct val="100000"/>
              <a:buChar char="❖"/>
            </a:pPr>
            <a:r>
              <a:rPr lang="en"/>
              <a:t>Unstructured data growing 2X rate of structured data</a:t>
            </a:r>
          </a:p>
          <a:p>
            <a:pPr lvl="0">
              <a:spcBef>
                <a:spcPts val="0"/>
              </a:spcBef>
              <a:buNone/>
            </a:pPr>
            <a:r>
              <a:t/>
            </a:r>
            <a:endParaRPr/>
          </a:p>
        </p:txBody>
      </p:sp>
      <p:sp>
        <p:nvSpPr>
          <p:cNvPr id="321" name="Shape 321"/>
          <p:cNvSpPr txBox="1"/>
          <p:nvPr/>
        </p:nvSpPr>
        <p:spPr>
          <a:xfrm>
            <a:off x="536244" y="2899847"/>
            <a:ext cx="3252600" cy="1622700"/>
          </a:xfrm>
          <a:prstGeom prst="rect">
            <a:avLst/>
          </a:prstGeom>
          <a:noFill/>
          <a:ln>
            <a:noFill/>
          </a:ln>
        </p:spPr>
        <p:txBody>
          <a:bodyPr anchorCtr="0" anchor="t" bIns="91425" lIns="91425" rIns="91425" wrap="square" tIns="91425">
            <a:noAutofit/>
          </a:bodyPr>
          <a:lstStyle/>
          <a:p>
            <a:pPr lvl="0">
              <a:lnSpc>
                <a:spcPct val="115000"/>
              </a:lnSpc>
              <a:spcBef>
                <a:spcPts val="0"/>
              </a:spcBef>
              <a:buClr>
                <a:schemeClr val="dk1"/>
              </a:buClr>
              <a:buSzPct val="78571"/>
              <a:buFont typeface="Arial"/>
              <a:buNone/>
            </a:pPr>
            <a:r>
              <a:rPr b="1" lang="en"/>
              <a:t>Social</a:t>
            </a:r>
          </a:p>
          <a:p>
            <a:pPr indent="-317500" lvl="0" marL="457200">
              <a:lnSpc>
                <a:spcPct val="115000"/>
              </a:lnSpc>
              <a:spcBef>
                <a:spcPts val="0"/>
              </a:spcBef>
              <a:spcAft>
                <a:spcPts val="0"/>
              </a:spcAft>
              <a:buSzPct val="100000"/>
              <a:buChar char="❖"/>
            </a:pPr>
            <a:r>
              <a:rPr lang="en"/>
              <a:t>72% of internet use is social media</a:t>
            </a:r>
          </a:p>
          <a:p>
            <a:pPr indent="-317500" lvl="0" marL="457200">
              <a:lnSpc>
                <a:spcPct val="115000"/>
              </a:lnSpc>
              <a:spcBef>
                <a:spcPts val="0"/>
              </a:spcBef>
              <a:spcAft>
                <a:spcPts val="0"/>
              </a:spcAft>
              <a:buSzPct val="100000"/>
              <a:buChar char="❖"/>
            </a:pPr>
            <a:r>
              <a:rPr lang="en"/>
              <a:t>2 Billion active users monthly</a:t>
            </a:r>
          </a:p>
          <a:p>
            <a:pPr indent="-317500" lvl="0" marL="457200" rtl="0">
              <a:lnSpc>
                <a:spcPct val="115000"/>
              </a:lnSpc>
              <a:spcBef>
                <a:spcPts val="0"/>
              </a:spcBef>
              <a:buSzPct val="100000"/>
              <a:buChar char="❖"/>
            </a:pPr>
            <a:r>
              <a:rPr lang="en"/>
              <a:t>93% of businesses use social media</a:t>
            </a:r>
          </a:p>
        </p:txBody>
      </p:sp>
      <p:sp>
        <p:nvSpPr>
          <p:cNvPr id="322" name="Shape 322"/>
          <p:cNvSpPr txBox="1"/>
          <p:nvPr/>
        </p:nvSpPr>
        <p:spPr>
          <a:xfrm>
            <a:off x="5256386" y="3062100"/>
            <a:ext cx="3400800" cy="1298100"/>
          </a:xfrm>
          <a:prstGeom prst="rect">
            <a:avLst/>
          </a:prstGeom>
          <a:noFill/>
          <a:ln>
            <a:noFill/>
          </a:ln>
        </p:spPr>
        <p:txBody>
          <a:bodyPr anchorCtr="0" anchor="t" bIns="91425" lIns="91425" rIns="91425" wrap="square" tIns="91425">
            <a:noAutofit/>
          </a:bodyPr>
          <a:lstStyle/>
          <a:p>
            <a:pPr lvl="0">
              <a:lnSpc>
                <a:spcPct val="115000"/>
              </a:lnSpc>
              <a:spcBef>
                <a:spcPts val="0"/>
              </a:spcBef>
              <a:buClr>
                <a:schemeClr val="dk1"/>
              </a:buClr>
              <a:buSzPct val="78571"/>
              <a:buFont typeface="Arial"/>
              <a:buNone/>
            </a:pPr>
            <a:r>
              <a:rPr b="1" lang="en"/>
              <a:t>Unpredictability -&gt; Cloud</a:t>
            </a:r>
          </a:p>
          <a:p>
            <a:pPr indent="-317500" lvl="0" marL="457200" rtl="0">
              <a:lnSpc>
                <a:spcPct val="115000"/>
              </a:lnSpc>
              <a:spcBef>
                <a:spcPts val="0"/>
              </a:spcBef>
              <a:spcAft>
                <a:spcPts val="0"/>
              </a:spcAft>
              <a:buSzPct val="100000"/>
              <a:buChar char="❖"/>
            </a:pPr>
            <a:r>
              <a:rPr lang="en"/>
              <a:t>On the fly Scalability</a:t>
            </a:r>
          </a:p>
          <a:p>
            <a:pPr indent="-317500" lvl="0" marL="457200">
              <a:lnSpc>
                <a:spcPct val="115000"/>
              </a:lnSpc>
              <a:spcBef>
                <a:spcPts val="0"/>
              </a:spcBef>
              <a:spcAft>
                <a:spcPts val="0"/>
              </a:spcAft>
              <a:buSzPct val="100000"/>
              <a:buChar char="❖"/>
            </a:pPr>
            <a:r>
              <a:rPr lang="en"/>
              <a:t>Storage costs declining 38% YOY</a:t>
            </a:r>
          </a:p>
          <a:p>
            <a:pPr indent="-317500" lvl="0" marL="457200">
              <a:lnSpc>
                <a:spcPct val="115000"/>
              </a:lnSpc>
              <a:spcBef>
                <a:spcPts val="0"/>
              </a:spcBef>
              <a:spcAft>
                <a:spcPts val="0"/>
              </a:spcAft>
              <a:buSzPct val="100000"/>
              <a:buChar char="❖"/>
            </a:pPr>
            <a:r>
              <a:rPr lang="en"/>
              <a:t>Compute costs declining 33% YOY</a:t>
            </a:r>
          </a:p>
          <a:p>
            <a:pPr indent="-317500" lvl="0" marL="457200">
              <a:lnSpc>
                <a:spcPct val="115000"/>
              </a:lnSpc>
              <a:spcBef>
                <a:spcPts val="0"/>
              </a:spcBef>
              <a:buSzPct val="100000"/>
              <a:buChar char="❖"/>
            </a:pPr>
            <a:r>
              <a:rPr lang="en"/>
              <a:t>Network costs declining 27% YOY</a:t>
            </a:r>
          </a:p>
        </p:txBody>
      </p:sp>
      <p:sp>
        <p:nvSpPr>
          <p:cNvPr id="323" name="Shape 323"/>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324" name="Shape 324"/>
          <p:cNvPicPr preferRelativeResize="0"/>
          <p:nvPr/>
        </p:nvPicPr>
        <p:blipFill>
          <a:blip r:embed="rId4">
            <a:alphaModFix/>
          </a:blip>
          <a:stretch>
            <a:fillRect/>
          </a:stretch>
        </p:blipFill>
        <p:spPr>
          <a:xfrm>
            <a:off x="7955480" y="70556"/>
            <a:ext cx="1091650" cy="4381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sp>
        <p:nvSpPr>
          <p:cNvPr id="996" name="Shape 996"/>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997" name="Shape 997"/>
          <p:cNvPicPr preferRelativeResize="0"/>
          <p:nvPr/>
        </p:nvPicPr>
        <p:blipFill>
          <a:blip r:embed="rId3">
            <a:alphaModFix/>
          </a:blip>
          <a:stretch>
            <a:fillRect/>
          </a:stretch>
        </p:blipFill>
        <p:spPr>
          <a:xfrm>
            <a:off x="667444" y="613836"/>
            <a:ext cx="8010900" cy="4289775"/>
          </a:xfrm>
          <a:prstGeom prst="rect">
            <a:avLst/>
          </a:prstGeom>
          <a:noFill/>
          <a:ln>
            <a:noFill/>
          </a:ln>
        </p:spPr>
      </p:pic>
      <p:sp>
        <p:nvSpPr>
          <p:cNvPr id="998" name="Shape 998"/>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999" name="Shape 999"/>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Shape 1004"/>
          <p:cNvSpPr txBox="1"/>
          <p:nvPr>
            <p:ph idx="1" type="body"/>
          </p:nvPr>
        </p:nvSpPr>
        <p:spPr>
          <a:xfrm>
            <a:off x="654750" y="1121850"/>
            <a:ext cx="7834500" cy="3746400"/>
          </a:xfrm>
          <a:prstGeom prst="rect">
            <a:avLst/>
          </a:prstGeom>
        </p:spPr>
        <p:txBody>
          <a:bodyPr anchorCtr="0" anchor="t" bIns="91425" lIns="91425" rIns="91425" wrap="square" tIns="91425">
            <a:noAutofit/>
          </a:bodyPr>
          <a:lstStyle/>
          <a:p>
            <a:pPr indent="-317500" lvl="0" marL="457200">
              <a:lnSpc>
                <a:spcPct val="115000"/>
              </a:lnSpc>
              <a:spcBef>
                <a:spcPts val="0"/>
              </a:spcBef>
              <a:spcAft>
                <a:spcPts val="0"/>
              </a:spcAft>
              <a:buSzPct val="100000"/>
            </a:pPr>
            <a:r>
              <a:rPr lang="en" sz="1400"/>
              <a:t>Use servers with specifications that will provide good MongoDB performance</a:t>
            </a:r>
          </a:p>
          <a:p>
            <a:pPr indent="-304800" lvl="1" marL="914400" rtl="0">
              <a:lnSpc>
                <a:spcPct val="115000"/>
              </a:lnSpc>
              <a:spcBef>
                <a:spcPts val="0"/>
              </a:spcBef>
              <a:buSzPct val="100000"/>
            </a:pPr>
            <a:r>
              <a:rPr lang="en" sz="1200"/>
              <a:t>64+ GB RAM, many cores, many IOPS (RAID-10/SSDs)</a:t>
            </a:r>
          </a:p>
          <a:p>
            <a:pPr indent="0" lvl="0" marL="0" rtl="0">
              <a:lnSpc>
                <a:spcPct val="115000"/>
              </a:lnSpc>
              <a:spcBef>
                <a:spcPts val="0"/>
              </a:spcBef>
              <a:buNone/>
            </a:pPr>
            <a:r>
              <a:t/>
            </a:r>
            <a:endParaRPr/>
          </a:p>
          <a:p>
            <a:pPr indent="-317500" lvl="0" marL="457200">
              <a:lnSpc>
                <a:spcPct val="115000"/>
              </a:lnSpc>
              <a:spcBef>
                <a:spcPts val="0"/>
              </a:spcBef>
              <a:spcAft>
                <a:spcPts val="0"/>
              </a:spcAft>
              <a:buSzPct val="100000"/>
            </a:pPr>
            <a:r>
              <a:rPr lang="en" sz="1400"/>
              <a:t>Calculate How Many Shards?</a:t>
            </a:r>
          </a:p>
          <a:p>
            <a:pPr indent="-304800" lvl="1" marL="914400">
              <a:lnSpc>
                <a:spcPct val="115000"/>
              </a:lnSpc>
              <a:spcBef>
                <a:spcPts val="0"/>
              </a:spcBef>
              <a:spcAft>
                <a:spcPts val="0"/>
              </a:spcAft>
              <a:buSzPct val="100000"/>
            </a:pPr>
            <a:r>
              <a:rPr lang="en" sz="1200"/>
              <a:t>Calculate required RAM and Disk Space</a:t>
            </a:r>
          </a:p>
          <a:p>
            <a:pPr indent="-304800" lvl="1" marL="914400">
              <a:lnSpc>
                <a:spcPct val="115000"/>
              </a:lnSpc>
              <a:spcBef>
                <a:spcPts val="0"/>
              </a:spcBef>
              <a:spcAft>
                <a:spcPts val="0"/>
              </a:spcAft>
              <a:buSzPct val="100000"/>
            </a:pPr>
            <a:r>
              <a:rPr lang="en" sz="1200"/>
              <a:t>Build a prototype to determine the ops/sec capacity of a server</a:t>
            </a:r>
          </a:p>
          <a:p>
            <a:pPr indent="-304800" lvl="1" marL="914400">
              <a:lnSpc>
                <a:spcPct val="115000"/>
              </a:lnSpc>
              <a:spcBef>
                <a:spcPts val="0"/>
              </a:spcBef>
              <a:buSzPct val="100000"/>
            </a:pPr>
            <a:r>
              <a:rPr lang="en" sz="1200"/>
              <a:t>Do the math</a:t>
            </a:r>
          </a:p>
          <a:p>
            <a:pPr indent="0" lvl="0" marL="0">
              <a:lnSpc>
                <a:spcPct val="115000"/>
              </a:lnSpc>
              <a:spcBef>
                <a:spcPts val="0"/>
              </a:spcBef>
              <a:buNone/>
            </a:pPr>
            <a:r>
              <a:t/>
            </a:r>
            <a:endParaRPr/>
          </a:p>
          <a:p>
            <a:pPr indent="-317500" lvl="0" marL="457200">
              <a:lnSpc>
                <a:spcPct val="115000"/>
              </a:lnSpc>
              <a:spcBef>
                <a:spcPts val="0"/>
              </a:spcBef>
              <a:spcAft>
                <a:spcPts val="0"/>
              </a:spcAft>
              <a:buSzPct val="100000"/>
            </a:pPr>
            <a:r>
              <a:rPr lang="en" sz="1400"/>
              <a:t>Configure OS for Optimal MongoDB Performance</a:t>
            </a:r>
          </a:p>
          <a:p>
            <a:pPr indent="-304800" lvl="1" marL="914400" rtl="0">
              <a:lnSpc>
                <a:spcPct val="115000"/>
              </a:lnSpc>
              <a:spcBef>
                <a:spcPts val="0"/>
              </a:spcBef>
              <a:buSzPct val="100000"/>
            </a:pPr>
            <a:r>
              <a:rPr lang="en" sz="1200"/>
              <a:t>See MongoDB </a:t>
            </a:r>
            <a:r>
              <a:rPr lang="en" sz="1200" u="sng">
                <a:solidFill>
                  <a:schemeClr val="hlink"/>
                </a:solidFill>
                <a:hlinkClick r:id="rId3"/>
              </a:rPr>
              <a:t>Production Notes</a:t>
            </a:r>
          </a:p>
          <a:p>
            <a:pPr indent="0" lvl="0" marL="0" rtl="0">
              <a:lnSpc>
                <a:spcPct val="115000"/>
              </a:lnSpc>
              <a:spcBef>
                <a:spcPts val="0"/>
              </a:spcBef>
              <a:buNone/>
            </a:pPr>
            <a:r>
              <a:t/>
            </a:r>
            <a:endParaRPr/>
          </a:p>
          <a:p>
            <a:pPr indent="-317500" lvl="0" marL="457200" rtl="0">
              <a:lnSpc>
                <a:spcPct val="115000"/>
              </a:lnSpc>
              <a:spcBef>
                <a:spcPts val="0"/>
              </a:spcBef>
              <a:spcAft>
                <a:spcPts val="0"/>
              </a:spcAft>
              <a:buSzPct val="100000"/>
            </a:pPr>
            <a:r>
              <a:rPr lang="en" sz="1400"/>
              <a:t>Create a Document Schema</a:t>
            </a:r>
          </a:p>
          <a:p>
            <a:pPr indent="-304800" lvl="1" marL="914400" rtl="0">
              <a:lnSpc>
                <a:spcPct val="115000"/>
              </a:lnSpc>
              <a:spcBef>
                <a:spcPts val="0"/>
              </a:spcBef>
              <a:buSzPct val="100000"/>
            </a:pPr>
            <a:r>
              <a:rPr lang="en" sz="1200"/>
              <a:t>Denormalized</a:t>
            </a:r>
          </a:p>
        </p:txBody>
      </p:sp>
      <p:sp>
        <p:nvSpPr>
          <p:cNvPr id="1005" name="Shape 1005"/>
          <p:cNvSpPr txBox="1"/>
          <p:nvPr>
            <p:ph type="title"/>
          </p:nvPr>
        </p:nvSpPr>
        <p:spPr>
          <a:xfrm>
            <a:off x="381000" y="628650"/>
            <a:ext cx="8229600" cy="493200"/>
          </a:xfrm>
          <a:prstGeom prst="rect">
            <a:avLst/>
          </a:prstGeom>
        </p:spPr>
        <p:txBody>
          <a:bodyPr anchorCtr="0" anchor="ctr" bIns="91425" lIns="91425" rIns="91425" wrap="square" tIns="91425">
            <a:noAutofit/>
          </a:bodyPr>
          <a:lstStyle/>
          <a:p>
            <a:pPr lvl="0" algn="ctr">
              <a:spcBef>
                <a:spcPts val="0"/>
              </a:spcBef>
              <a:buNone/>
            </a:pPr>
            <a:r>
              <a:rPr b="1" lang="en" sz="3000"/>
              <a:t>Best Practices</a:t>
            </a:r>
          </a:p>
        </p:txBody>
      </p:sp>
      <p:sp>
        <p:nvSpPr>
          <p:cNvPr id="1006" name="Shape 1006"/>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1007" name="Shape 1007"/>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008" name="Shape 1008"/>
          <p:cNvPicPr preferRelativeResize="0"/>
          <p:nvPr/>
        </p:nvPicPr>
        <p:blipFill>
          <a:blip r:embed="rId4">
            <a:alphaModFix/>
          </a:blip>
          <a:stretch>
            <a:fillRect/>
          </a:stretch>
        </p:blipFill>
        <p:spPr>
          <a:xfrm>
            <a:off x="8598416" y="14130"/>
            <a:ext cx="529875" cy="5298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Shape 1013"/>
          <p:cNvSpPr txBox="1"/>
          <p:nvPr>
            <p:ph idx="1" type="body"/>
          </p:nvPr>
        </p:nvSpPr>
        <p:spPr>
          <a:xfrm>
            <a:off x="684389" y="1178983"/>
            <a:ext cx="7450800" cy="3541200"/>
          </a:xfrm>
          <a:prstGeom prst="rect">
            <a:avLst/>
          </a:prstGeom>
        </p:spPr>
        <p:txBody>
          <a:bodyPr anchorCtr="0" anchor="t" bIns="91425" lIns="91425" rIns="91425" wrap="square" tIns="91425">
            <a:noAutofit/>
          </a:bodyPr>
          <a:lstStyle/>
          <a:p>
            <a:pPr indent="-330200" lvl="0" marL="457200">
              <a:lnSpc>
                <a:spcPct val="115000"/>
              </a:lnSpc>
              <a:spcBef>
                <a:spcPts val="0"/>
              </a:spcBef>
              <a:spcAft>
                <a:spcPts val="0"/>
              </a:spcAft>
              <a:buSzPct val="100000"/>
            </a:pPr>
            <a:r>
              <a:rPr lang="en"/>
              <a:t>Design </a:t>
            </a:r>
            <a:r>
              <a:rPr lang="en"/>
              <a:t>schema to application workload</a:t>
            </a:r>
          </a:p>
          <a:p>
            <a:pPr indent="-317500" lvl="1" marL="914400">
              <a:lnSpc>
                <a:spcPct val="115000"/>
              </a:lnSpc>
              <a:spcBef>
                <a:spcPts val="0"/>
              </a:spcBef>
              <a:spcAft>
                <a:spcPts val="0"/>
              </a:spcAft>
              <a:buSzPct val="100000"/>
            </a:pPr>
            <a:r>
              <a:rPr lang="en"/>
              <a:t>Use application queries to guide schema design decisions</a:t>
            </a:r>
          </a:p>
          <a:p>
            <a:pPr indent="-317500" lvl="1" marL="914400">
              <a:lnSpc>
                <a:spcPct val="115000"/>
              </a:lnSpc>
              <a:spcBef>
                <a:spcPts val="0"/>
              </a:spcBef>
              <a:spcAft>
                <a:spcPts val="0"/>
              </a:spcAft>
              <a:buSzPct val="100000"/>
            </a:pPr>
            <a:r>
              <a:rPr lang="en"/>
              <a:t>Consider alternative schemas</a:t>
            </a:r>
          </a:p>
          <a:p>
            <a:pPr indent="-317500" lvl="1" marL="914400">
              <a:lnSpc>
                <a:spcPct val="115000"/>
              </a:lnSpc>
              <a:spcBef>
                <a:spcPts val="0"/>
              </a:spcBef>
              <a:buSzPct val="100000"/>
            </a:pPr>
            <a:r>
              <a:rPr lang="en"/>
              <a:t>Compare cluster size (# of shards) and performance</a:t>
            </a:r>
          </a:p>
          <a:p>
            <a:pPr indent="0" lvl="0" marL="0">
              <a:lnSpc>
                <a:spcPct val="115000"/>
              </a:lnSpc>
              <a:spcBef>
                <a:spcPts val="0"/>
              </a:spcBef>
              <a:buNone/>
            </a:pPr>
            <a:r>
              <a:t/>
            </a:r>
            <a:endParaRPr/>
          </a:p>
          <a:p>
            <a:pPr indent="-330200" lvl="0" marL="457200">
              <a:lnSpc>
                <a:spcPct val="115000"/>
              </a:lnSpc>
              <a:spcBef>
                <a:spcPts val="0"/>
              </a:spcBef>
              <a:spcAft>
                <a:spcPts val="0"/>
              </a:spcAft>
              <a:buSzPct val="100000"/>
            </a:pPr>
            <a:r>
              <a:rPr lang="en"/>
              <a:t>Loading Data</a:t>
            </a:r>
          </a:p>
          <a:p>
            <a:pPr indent="-317500" lvl="1" marL="914400">
              <a:lnSpc>
                <a:spcPct val="115000"/>
              </a:lnSpc>
              <a:spcBef>
                <a:spcPts val="0"/>
              </a:spcBef>
              <a:spcAft>
                <a:spcPts val="0"/>
              </a:spcAft>
              <a:buSzPct val="100000"/>
            </a:pPr>
            <a:r>
              <a:rPr lang="en"/>
              <a:t>Loader Hardware ~= MongoDB hardware</a:t>
            </a:r>
          </a:p>
          <a:p>
            <a:pPr indent="-317500" lvl="1" marL="914400">
              <a:lnSpc>
                <a:spcPct val="115000"/>
              </a:lnSpc>
              <a:spcBef>
                <a:spcPts val="0"/>
              </a:spcBef>
              <a:spcAft>
                <a:spcPts val="0"/>
              </a:spcAft>
              <a:buSzPct val="100000"/>
            </a:pPr>
            <a:r>
              <a:rPr lang="en"/>
              <a:t>Many threads</a:t>
            </a:r>
          </a:p>
          <a:p>
            <a:pPr indent="-317500" lvl="1" marL="914400">
              <a:lnSpc>
                <a:spcPct val="115000"/>
              </a:lnSpc>
              <a:spcBef>
                <a:spcPts val="0"/>
              </a:spcBef>
              <a:buSzPct val="100000"/>
            </a:pPr>
            <a:r>
              <a:rPr lang="en"/>
              <a:t>Many mongos</a:t>
            </a:r>
          </a:p>
          <a:p>
            <a:pPr indent="0" lvl="0" marL="0">
              <a:lnSpc>
                <a:spcPct val="115000"/>
              </a:lnSpc>
              <a:spcBef>
                <a:spcPts val="0"/>
              </a:spcBef>
              <a:buNone/>
            </a:pPr>
            <a:r>
              <a:t/>
            </a:r>
            <a:endParaRPr/>
          </a:p>
          <a:p>
            <a:pPr indent="-330200" lvl="0" marL="457200">
              <a:lnSpc>
                <a:spcPct val="115000"/>
              </a:lnSpc>
              <a:spcBef>
                <a:spcPts val="0"/>
              </a:spcBef>
              <a:spcAft>
                <a:spcPts val="0"/>
              </a:spcAft>
              <a:buSzPct val="100000"/>
            </a:pPr>
            <a:r>
              <a:rPr lang="en"/>
              <a:t>Pre-split</a:t>
            </a:r>
          </a:p>
          <a:p>
            <a:pPr indent="-317500" lvl="1" marL="914400" rtl="0">
              <a:lnSpc>
                <a:spcPct val="115000"/>
              </a:lnSpc>
              <a:spcBef>
                <a:spcPts val="0"/>
              </a:spcBef>
              <a:buSzPct val="100000"/>
            </a:pPr>
            <a:r>
              <a:rPr lang="en"/>
              <a:t>Ensure query workload is evenly distributed across the cluster from the start</a:t>
            </a:r>
          </a:p>
        </p:txBody>
      </p:sp>
      <p:sp>
        <p:nvSpPr>
          <p:cNvPr id="1014" name="Shape 1014"/>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rtl="0" algn="ctr">
              <a:spcBef>
                <a:spcPts val="0"/>
              </a:spcBef>
              <a:buClr>
                <a:schemeClr val="dk1"/>
              </a:buClr>
              <a:buSzPct val="36666"/>
              <a:buFont typeface="Arial"/>
              <a:buNone/>
            </a:pPr>
            <a:r>
              <a:rPr b="1" lang="en" sz="3000"/>
              <a:t>Best Practices </a:t>
            </a:r>
            <a:r>
              <a:rPr b="1" lang="en"/>
              <a:t>(cont.)</a:t>
            </a:r>
          </a:p>
        </p:txBody>
      </p:sp>
      <p:sp>
        <p:nvSpPr>
          <p:cNvPr id="1015" name="Shape 1015"/>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1016" name="Shape 1016"/>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017" name="Shape 1017"/>
          <p:cNvPicPr preferRelativeResize="0"/>
          <p:nvPr/>
        </p:nvPicPr>
        <p:blipFill>
          <a:blip r:embed="rId3">
            <a:alphaModFix/>
          </a:blip>
          <a:stretch>
            <a:fillRect/>
          </a:stretch>
        </p:blipFill>
        <p:spPr>
          <a:xfrm>
            <a:off x="8598416" y="14130"/>
            <a:ext cx="529875" cy="5298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Shape 1022"/>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descr="EvolutionOfMongoDb.PNG" id="1023" name="Shape 1023"/>
          <p:cNvPicPr preferRelativeResize="0"/>
          <p:nvPr/>
        </p:nvPicPr>
        <p:blipFill>
          <a:blip r:embed="rId3">
            <a:alphaModFix/>
          </a:blip>
          <a:stretch>
            <a:fillRect/>
          </a:stretch>
        </p:blipFill>
        <p:spPr>
          <a:xfrm>
            <a:off x="180622" y="592675"/>
            <a:ext cx="8839199" cy="4299750"/>
          </a:xfrm>
          <a:prstGeom prst="rect">
            <a:avLst/>
          </a:prstGeom>
          <a:noFill/>
          <a:ln>
            <a:noFill/>
          </a:ln>
        </p:spPr>
      </p:pic>
      <p:pic>
        <p:nvPicPr>
          <p:cNvPr id="1024" name="Shape 1024"/>
          <p:cNvPicPr preferRelativeResize="0"/>
          <p:nvPr/>
        </p:nvPicPr>
        <p:blipFill>
          <a:blip r:embed="rId4">
            <a:alphaModFix/>
          </a:blip>
          <a:stretch>
            <a:fillRect/>
          </a:stretch>
        </p:blipFill>
        <p:spPr>
          <a:xfrm>
            <a:off x="8598416" y="14130"/>
            <a:ext cx="529875" cy="529875"/>
          </a:xfrm>
          <a:prstGeom prst="rect">
            <a:avLst/>
          </a:prstGeom>
          <a:noFill/>
          <a:ln>
            <a:noFill/>
          </a:ln>
        </p:spPr>
      </p:pic>
      <p:sp>
        <p:nvSpPr>
          <p:cNvPr id="1025" name="Shape 102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029" name="Shape 1029"/>
        <p:cNvGrpSpPr/>
        <p:nvPr/>
      </p:nvGrpSpPr>
      <p:grpSpPr>
        <a:xfrm>
          <a:off x="0" y="0"/>
          <a:ext cx="0" cy="0"/>
          <a:chOff x="0" y="0"/>
          <a:chExt cx="0" cy="0"/>
        </a:xfrm>
      </p:grpSpPr>
      <p:sp>
        <p:nvSpPr>
          <p:cNvPr id="1030" name="Shape 103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1031" name="Shape 1031"/>
          <p:cNvSpPr/>
          <p:nvPr/>
        </p:nvSpPr>
        <p:spPr>
          <a:xfrm>
            <a:off x="754950" y="931353"/>
            <a:ext cx="7528263" cy="698500"/>
          </a:xfrm>
          <a:prstGeom prst="rect">
            <a:avLst/>
          </a:prstGeom>
        </p:spPr>
        <p:txBody>
          <a:bodyPr>
            <a:prstTxWarp prst="textPlain"/>
          </a:bodyPr>
          <a:lstStyle/>
          <a:p>
            <a:pPr lvl="0" algn="ctr"/>
            <a:r>
              <a:rPr b="1" i="0">
                <a:ln cap="flat" cmpd="sng" w="9525">
                  <a:solidFill>
                    <a:srgbClr val="00FF00"/>
                  </a:solidFill>
                  <a:prstDash val="solid"/>
                  <a:round/>
                  <a:headEnd len="med" w="med" type="none"/>
                  <a:tailEnd len="med" w="med" type="none"/>
                </a:ln>
                <a:solidFill>
                  <a:srgbClr val="00FF00"/>
                </a:solidFill>
                <a:latin typeface="Arial"/>
              </a:rPr>
              <a:t>Never use a database because 'everybody else does'</a:t>
            </a:r>
          </a:p>
        </p:txBody>
      </p:sp>
      <p:sp>
        <p:nvSpPr>
          <p:cNvPr id="1032" name="Shape 1032"/>
          <p:cNvSpPr/>
          <p:nvPr/>
        </p:nvSpPr>
        <p:spPr>
          <a:xfrm>
            <a:off x="338664" y="2122800"/>
            <a:ext cx="8473719" cy="981625"/>
          </a:xfrm>
          <a:prstGeom prst="rect">
            <a:avLst/>
          </a:prstGeom>
        </p:spPr>
        <p:txBody>
          <a:bodyPr>
            <a:prstTxWarp prst="textPlain"/>
          </a:bodyPr>
          <a:lstStyle/>
          <a:p>
            <a:pPr lvl="0" algn="ctr"/>
            <a:r>
              <a:rPr b="1" i="0">
                <a:ln cap="flat" cmpd="sng" w="9525">
                  <a:solidFill>
                    <a:srgbClr val="000000"/>
                  </a:solidFill>
                  <a:prstDash val="solid"/>
                  <a:round/>
                  <a:headEnd len="med" w="med" type="none"/>
                  <a:tailEnd len="med" w="med" type="none"/>
                </a:ln>
                <a:solidFill>
                  <a:srgbClr val="FF0000"/>
                </a:solidFill>
                <a:latin typeface="Arial"/>
              </a:rPr>
              <a:t>Do your own Research</a:t>
            </a:r>
          </a:p>
        </p:txBody>
      </p:sp>
      <p:pic>
        <p:nvPicPr>
          <p:cNvPr id="1033" name="Shape 1033"/>
          <p:cNvPicPr preferRelativeResize="0"/>
          <p:nvPr/>
        </p:nvPicPr>
        <p:blipFill>
          <a:blip r:embed="rId3">
            <a:alphaModFix/>
          </a:blip>
          <a:stretch>
            <a:fillRect/>
          </a:stretch>
        </p:blipFill>
        <p:spPr>
          <a:xfrm>
            <a:off x="7330725" y="1620397"/>
            <a:ext cx="658150" cy="608350"/>
          </a:xfrm>
          <a:prstGeom prst="rect">
            <a:avLst/>
          </a:prstGeom>
          <a:noFill/>
          <a:ln>
            <a:noFill/>
          </a:ln>
        </p:spPr>
      </p:pic>
      <p:pic>
        <p:nvPicPr>
          <p:cNvPr id="1034" name="Shape 1034"/>
          <p:cNvPicPr preferRelativeResize="0"/>
          <p:nvPr/>
        </p:nvPicPr>
        <p:blipFill>
          <a:blip r:embed="rId4">
            <a:alphaModFix/>
          </a:blip>
          <a:stretch>
            <a:fillRect/>
          </a:stretch>
        </p:blipFill>
        <p:spPr>
          <a:xfrm>
            <a:off x="0" y="3153831"/>
            <a:ext cx="9144000" cy="1751875"/>
          </a:xfrm>
          <a:prstGeom prst="rect">
            <a:avLst/>
          </a:prstGeom>
          <a:noFill/>
          <a:ln>
            <a:noFill/>
          </a:ln>
        </p:spPr>
      </p:pic>
      <p:pic>
        <p:nvPicPr>
          <p:cNvPr id="1035" name="Shape 1035"/>
          <p:cNvPicPr preferRelativeResize="0"/>
          <p:nvPr/>
        </p:nvPicPr>
        <p:blipFill>
          <a:blip r:embed="rId5">
            <a:alphaModFix/>
          </a:blip>
          <a:stretch>
            <a:fillRect/>
          </a:stretch>
        </p:blipFill>
        <p:spPr>
          <a:xfrm>
            <a:off x="8598416" y="14130"/>
            <a:ext cx="529875" cy="529875"/>
          </a:xfrm>
          <a:prstGeom prst="rect">
            <a:avLst/>
          </a:prstGeom>
          <a:noFill/>
          <a:ln>
            <a:noFill/>
          </a:ln>
        </p:spPr>
      </p:pic>
      <p:sp>
        <p:nvSpPr>
          <p:cNvPr id="1036" name="Shape 1036"/>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040" name="Shape 1040"/>
        <p:cNvGrpSpPr/>
        <p:nvPr/>
      </p:nvGrpSpPr>
      <p:grpSpPr>
        <a:xfrm>
          <a:off x="0" y="0"/>
          <a:ext cx="0" cy="0"/>
          <a:chOff x="0" y="0"/>
          <a:chExt cx="0" cy="0"/>
        </a:xfrm>
      </p:grpSpPr>
      <p:sp>
        <p:nvSpPr>
          <p:cNvPr id="1041" name="Shape 1041"/>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1042" name="Shape 1042"/>
          <p:cNvSpPr txBox="1"/>
          <p:nvPr/>
        </p:nvSpPr>
        <p:spPr>
          <a:xfrm>
            <a:off x="1481650" y="1629848"/>
            <a:ext cx="6018300" cy="1524000"/>
          </a:xfrm>
          <a:prstGeom prst="rect">
            <a:avLst/>
          </a:prstGeom>
          <a:noFill/>
          <a:ln>
            <a:noFill/>
          </a:ln>
        </p:spPr>
        <p:txBody>
          <a:bodyPr anchorCtr="0" anchor="t" bIns="91425" lIns="91425" rIns="91425" wrap="square" tIns="91425">
            <a:noAutofit/>
          </a:bodyPr>
          <a:lstStyle/>
          <a:p>
            <a:pPr lvl="0" algn="ctr">
              <a:spcBef>
                <a:spcPts val="0"/>
              </a:spcBef>
              <a:buNone/>
            </a:pPr>
            <a:r>
              <a:rPr b="1" lang="en" sz="4000">
                <a:solidFill>
                  <a:srgbClr val="FFFFFF"/>
                </a:solidFill>
              </a:rPr>
              <a:t>USE CASES THAT LEVERAGE MONGODB</a:t>
            </a:r>
          </a:p>
        </p:txBody>
      </p:sp>
      <p:pic>
        <p:nvPicPr>
          <p:cNvPr id="1043" name="Shape 1043"/>
          <p:cNvPicPr preferRelativeResize="0"/>
          <p:nvPr/>
        </p:nvPicPr>
        <p:blipFill>
          <a:blip r:embed="rId3">
            <a:alphaModFix/>
          </a:blip>
          <a:stretch>
            <a:fillRect/>
          </a:stretch>
        </p:blipFill>
        <p:spPr>
          <a:xfrm>
            <a:off x="7429379" y="2196398"/>
            <a:ext cx="616700" cy="616700"/>
          </a:xfrm>
          <a:prstGeom prst="rect">
            <a:avLst/>
          </a:prstGeom>
          <a:noFill/>
          <a:ln>
            <a:noFill/>
          </a:ln>
        </p:spPr>
      </p:pic>
      <p:pic>
        <p:nvPicPr>
          <p:cNvPr id="1044" name="Shape 1044"/>
          <p:cNvPicPr preferRelativeResize="0"/>
          <p:nvPr/>
        </p:nvPicPr>
        <p:blipFill>
          <a:blip r:embed="rId4">
            <a:alphaModFix/>
          </a:blip>
          <a:stretch>
            <a:fillRect/>
          </a:stretch>
        </p:blipFill>
        <p:spPr>
          <a:xfrm>
            <a:off x="8598416" y="14130"/>
            <a:ext cx="529875" cy="529875"/>
          </a:xfrm>
          <a:prstGeom prst="rect">
            <a:avLst/>
          </a:prstGeom>
          <a:noFill/>
          <a:ln>
            <a:noFill/>
          </a:ln>
        </p:spPr>
      </p:pic>
      <p:sp>
        <p:nvSpPr>
          <p:cNvPr id="1045" name="Shape 104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049" name="Shape 1049"/>
        <p:cNvGrpSpPr/>
        <p:nvPr/>
      </p:nvGrpSpPr>
      <p:grpSpPr>
        <a:xfrm>
          <a:off x="0" y="0"/>
          <a:ext cx="0" cy="0"/>
          <a:chOff x="0" y="0"/>
          <a:chExt cx="0" cy="0"/>
        </a:xfrm>
      </p:grpSpPr>
      <p:sp>
        <p:nvSpPr>
          <p:cNvPr id="1050" name="Shape 105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1051" name="Shape 1051"/>
          <p:cNvSpPr/>
          <p:nvPr/>
        </p:nvSpPr>
        <p:spPr>
          <a:xfrm>
            <a:off x="2151908" y="1707442"/>
            <a:ext cx="3654900" cy="691500"/>
          </a:xfrm>
          <a:prstGeom prst="roundRect">
            <a:avLst>
              <a:gd fmla="val 16667" name="adj"/>
            </a:avLst>
          </a:prstGeom>
          <a:solidFill>
            <a:srgbClr val="C9DAF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304800" lvl="0" marL="457200">
              <a:spcBef>
                <a:spcPts val="0"/>
              </a:spcBef>
              <a:spcAft>
                <a:spcPts val="0"/>
              </a:spcAft>
              <a:buSzPct val="100000"/>
              <a:buChar char="●"/>
            </a:pPr>
            <a:r>
              <a:rPr lang="en" sz="1200"/>
              <a:t>Diverse product portfolio</a:t>
            </a:r>
          </a:p>
          <a:p>
            <a:pPr indent="-304800" lvl="0" marL="457200" rtl="0">
              <a:spcBef>
                <a:spcPts val="0"/>
              </a:spcBef>
              <a:buSzPct val="100000"/>
              <a:buChar char="●"/>
            </a:pPr>
            <a:r>
              <a:rPr lang="en" sz="1200"/>
              <a:t>Complex querying and filtering</a:t>
            </a:r>
          </a:p>
        </p:txBody>
      </p:sp>
      <p:sp>
        <p:nvSpPr>
          <p:cNvPr id="1052" name="Shape 1052"/>
          <p:cNvSpPr/>
          <p:nvPr/>
        </p:nvSpPr>
        <p:spPr>
          <a:xfrm>
            <a:off x="924258" y="1651042"/>
            <a:ext cx="1361700" cy="804300"/>
          </a:xfrm>
          <a:prstGeom prst="roundRect">
            <a:avLst>
              <a:gd fmla="val 16667" name="adj"/>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Clr>
                <a:schemeClr val="dk1"/>
              </a:buClr>
              <a:buSzPct val="78571"/>
              <a:buFont typeface="Arial"/>
              <a:buNone/>
            </a:pPr>
            <a:r>
              <a:rPr lang="en">
                <a:solidFill>
                  <a:srgbClr val="FFFFFF"/>
                </a:solidFill>
              </a:rPr>
              <a:t>E-Commerce</a:t>
            </a:r>
          </a:p>
          <a:p>
            <a:pPr lvl="0" rtl="0" algn="ctr">
              <a:spcBef>
                <a:spcPts val="0"/>
              </a:spcBef>
              <a:buClr>
                <a:schemeClr val="dk1"/>
              </a:buClr>
              <a:buSzPct val="78571"/>
              <a:buFont typeface="Arial"/>
              <a:buNone/>
            </a:pPr>
            <a:r>
              <a:rPr lang="en">
                <a:solidFill>
                  <a:srgbClr val="FFFFFF"/>
                </a:solidFill>
              </a:rPr>
              <a:t>Product Catalog</a:t>
            </a:r>
          </a:p>
        </p:txBody>
      </p:sp>
      <p:sp>
        <p:nvSpPr>
          <p:cNvPr id="1053" name="Shape 1053"/>
          <p:cNvSpPr/>
          <p:nvPr/>
        </p:nvSpPr>
        <p:spPr>
          <a:xfrm>
            <a:off x="2162581" y="3055042"/>
            <a:ext cx="3690000" cy="677400"/>
          </a:xfrm>
          <a:prstGeom prst="roundRect">
            <a:avLst>
              <a:gd fmla="val 16667" name="adj"/>
            </a:avLst>
          </a:prstGeom>
          <a:solidFill>
            <a:srgbClr val="C9DAF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304800" lvl="0" marL="457200" rtl="0">
              <a:spcBef>
                <a:spcPts val="0"/>
              </a:spcBef>
              <a:spcAft>
                <a:spcPts val="0"/>
              </a:spcAft>
              <a:buSzPct val="100000"/>
              <a:buChar char="●"/>
            </a:pPr>
            <a:r>
              <a:rPr lang="en" sz="1200"/>
              <a:t>Scale for short bursts of high volume traffic</a:t>
            </a:r>
          </a:p>
          <a:p>
            <a:pPr indent="-304800" lvl="0" marL="457200" rtl="0">
              <a:spcBef>
                <a:spcPts val="0"/>
              </a:spcBef>
              <a:buSzPct val="100000"/>
              <a:buChar char="●"/>
            </a:pPr>
            <a:r>
              <a:rPr lang="en" sz="1200"/>
              <a:t>Scalable, but consistent view of inventory</a:t>
            </a:r>
          </a:p>
        </p:txBody>
      </p:sp>
      <p:sp>
        <p:nvSpPr>
          <p:cNvPr id="1054" name="Shape 1054"/>
          <p:cNvSpPr/>
          <p:nvPr/>
        </p:nvSpPr>
        <p:spPr>
          <a:xfrm>
            <a:off x="924258" y="2991592"/>
            <a:ext cx="1361700" cy="804300"/>
          </a:xfrm>
          <a:prstGeom prst="roundRect">
            <a:avLst>
              <a:gd fmla="val 16667" name="adj"/>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solidFill>
                  <a:srgbClr val="FFFFFF"/>
                </a:solidFill>
              </a:rPr>
              <a:t>Flash Sales</a:t>
            </a:r>
          </a:p>
        </p:txBody>
      </p:sp>
      <p:sp>
        <p:nvSpPr>
          <p:cNvPr id="1055" name="Shape 1055"/>
          <p:cNvSpPr txBox="1"/>
          <p:nvPr/>
        </p:nvSpPr>
        <p:spPr>
          <a:xfrm>
            <a:off x="966600" y="663219"/>
            <a:ext cx="6858000" cy="585600"/>
          </a:xfrm>
          <a:prstGeom prst="rect">
            <a:avLst/>
          </a:prstGeom>
          <a:noFill/>
          <a:ln>
            <a:noFill/>
          </a:ln>
        </p:spPr>
        <p:txBody>
          <a:bodyPr anchorCtr="0" anchor="t" bIns="91425" lIns="91425" rIns="91425" wrap="square" tIns="91425">
            <a:noAutofit/>
          </a:bodyPr>
          <a:lstStyle/>
          <a:p>
            <a:pPr lvl="0" algn="ctr">
              <a:spcBef>
                <a:spcPts val="0"/>
              </a:spcBef>
              <a:buNone/>
            </a:pPr>
            <a:r>
              <a:rPr b="1" lang="en" sz="3000">
                <a:solidFill>
                  <a:srgbClr val="FFFFFF"/>
                </a:solidFill>
              </a:rPr>
              <a:t>PRODUCT CATALOG</a:t>
            </a:r>
          </a:p>
        </p:txBody>
      </p:sp>
      <p:pic>
        <p:nvPicPr>
          <p:cNvPr id="1056" name="Shape 1056"/>
          <p:cNvPicPr preferRelativeResize="0"/>
          <p:nvPr/>
        </p:nvPicPr>
        <p:blipFill>
          <a:blip r:embed="rId3">
            <a:alphaModFix/>
          </a:blip>
          <a:stretch>
            <a:fillRect/>
          </a:stretch>
        </p:blipFill>
        <p:spPr>
          <a:xfrm>
            <a:off x="6011325" y="1502825"/>
            <a:ext cx="3001425" cy="3161175"/>
          </a:xfrm>
          <a:prstGeom prst="rect">
            <a:avLst/>
          </a:prstGeom>
          <a:noFill/>
          <a:ln>
            <a:noFill/>
          </a:ln>
        </p:spPr>
      </p:pic>
      <p:pic>
        <p:nvPicPr>
          <p:cNvPr id="1057" name="Shape 1057"/>
          <p:cNvPicPr preferRelativeResize="0"/>
          <p:nvPr/>
        </p:nvPicPr>
        <p:blipFill>
          <a:blip r:embed="rId4">
            <a:alphaModFix/>
          </a:blip>
          <a:stretch>
            <a:fillRect/>
          </a:stretch>
        </p:blipFill>
        <p:spPr>
          <a:xfrm>
            <a:off x="8598416" y="14130"/>
            <a:ext cx="529875" cy="529875"/>
          </a:xfrm>
          <a:prstGeom prst="rect">
            <a:avLst/>
          </a:prstGeom>
          <a:noFill/>
          <a:ln>
            <a:noFill/>
          </a:ln>
        </p:spPr>
      </p:pic>
      <p:sp>
        <p:nvSpPr>
          <p:cNvPr id="1058" name="Shape 1058"/>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062" name="Shape 1062"/>
        <p:cNvGrpSpPr/>
        <p:nvPr/>
      </p:nvGrpSpPr>
      <p:grpSpPr>
        <a:xfrm>
          <a:off x="0" y="0"/>
          <a:ext cx="0" cy="0"/>
          <a:chOff x="0" y="0"/>
          <a:chExt cx="0" cy="0"/>
        </a:xfrm>
      </p:grpSpPr>
      <p:sp>
        <p:nvSpPr>
          <p:cNvPr id="1063" name="Shape 1063"/>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sz="3600">
                <a:solidFill>
                  <a:srgbClr val="FFFFFF"/>
                </a:solidFill>
              </a:rPr>
              <a:t>Product Data</a:t>
            </a:r>
          </a:p>
        </p:txBody>
      </p:sp>
      <p:sp>
        <p:nvSpPr>
          <p:cNvPr id="1064" name="Shape 1064"/>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065" name="Shape 1065"/>
          <p:cNvPicPr preferRelativeResize="0"/>
          <p:nvPr/>
        </p:nvPicPr>
        <p:blipFill>
          <a:blip r:embed="rId3">
            <a:alphaModFix/>
          </a:blip>
          <a:stretch>
            <a:fillRect/>
          </a:stretch>
        </p:blipFill>
        <p:spPr>
          <a:xfrm>
            <a:off x="653350" y="1177650"/>
            <a:ext cx="7902321" cy="3584850"/>
          </a:xfrm>
          <a:prstGeom prst="rect">
            <a:avLst/>
          </a:prstGeom>
          <a:noFill/>
          <a:ln>
            <a:noFill/>
          </a:ln>
        </p:spPr>
      </p:pic>
      <p:pic>
        <p:nvPicPr>
          <p:cNvPr id="1066" name="Shape 1066"/>
          <p:cNvPicPr preferRelativeResize="0"/>
          <p:nvPr/>
        </p:nvPicPr>
        <p:blipFill>
          <a:blip r:embed="rId4">
            <a:alphaModFix/>
          </a:blip>
          <a:stretch>
            <a:fillRect/>
          </a:stretch>
        </p:blipFill>
        <p:spPr>
          <a:xfrm>
            <a:off x="8598416" y="14130"/>
            <a:ext cx="529875" cy="529875"/>
          </a:xfrm>
          <a:prstGeom prst="rect">
            <a:avLst/>
          </a:prstGeom>
          <a:noFill/>
          <a:ln>
            <a:noFill/>
          </a:ln>
        </p:spPr>
      </p:pic>
      <p:sp>
        <p:nvSpPr>
          <p:cNvPr id="1067" name="Shape 1067"/>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071" name="Shape 1071"/>
        <p:cNvGrpSpPr/>
        <p:nvPr/>
      </p:nvGrpSpPr>
      <p:grpSpPr>
        <a:xfrm>
          <a:off x="0" y="0"/>
          <a:ext cx="0" cy="0"/>
          <a:chOff x="0" y="0"/>
          <a:chExt cx="0" cy="0"/>
        </a:xfrm>
      </p:grpSpPr>
      <p:sp>
        <p:nvSpPr>
          <p:cNvPr id="1072" name="Shape 1072"/>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
        <p:nvSpPr>
          <p:cNvPr id="1073" name="Shape 1073"/>
          <p:cNvSpPr/>
          <p:nvPr/>
        </p:nvSpPr>
        <p:spPr>
          <a:xfrm>
            <a:off x="1848511" y="1707450"/>
            <a:ext cx="3365700" cy="585600"/>
          </a:xfrm>
          <a:prstGeom prst="roundRect">
            <a:avLst>
              <a:gd fmla="val 16667" name="adj"/>
            </a:avLst>
          </a:prstGeom>
          <a:solidFill>
            <a:srgbClr val="C9DAF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304800" lvl="0" marL="457200" rtl="0">
              <a:spcBef>
                <a:spcPts val="0"/>
              </a:spcBef>
              <a:spcAft>
                <a:spcPts val="0"/>
              </a:spcAft>
              <a:buSzPct val="100000"/>
              <a:buChar char="●"/>
            </a:pPr>
            <a:r>
              <a:rPr lang="en" sz="1200"/>
              <a:t>Comments and user generated content</a:t>
            </a:r>
          </a:p>
          <a:p>
            <a:pPr indent="-304800" lvl="0" marL="457200" rtl="0">
              <a:spcBef>
                <a:spcPts val="0"/>
              </a:spcBef>
              <a:buSzPct val="100000"/>
              <a:buChar char="●"/>
            </a:pPr>
            <a:r>
              <a:rPr lang="en" sz="1200"/>
              <a:t>Personalization of content, layout</a:t>
            </a:r>
          </a:p>
        </p:txBody>
      </p:sp>
      <p:sp>
        <p:nvSpPr>
          <p:cNvPr id="1074" name="Shape 1074"/>
          <p:cNvSpPr/>
          <p:nvPr/>
        </p:nvSpPr>
        <p:spPr>
          <a:xfrm>
            <a:off x="620861" y="1651049"/>
            <a:ext cx="1361700" cy="691500"/>
          </a:xfrm>
          <a:prstGeom prst="roundRect">
            <a:avLst>
              <a:gd fmla="val 16667" name="adj"/>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solidFill>
                  <a:srgbClr val="FFFFFF"/>
                </a:solidFill>
              </a:rPr>
              <a:t>News Site</a:t>
            </a:r>
          </a:p>
        </p:txBody>
      </p:sp>
      <p:sp>
        <p:nvSpPr>
          <p:cNvPr id="1075" name="Shape 1075"/>
          <p:cNvSpPr/>
          <p:nvPr/>
        </p:nvSpPr>
        <p:spPr>
          <a:xfrm>
            <a:off x="1859186" y="2709325"/>
            <a:ext cx="3354900" cy="677400"/>
          </a:xfrm>
          <a:prstGeom prst="roundRect">
            <a:avLst>
              <a:gd fmla="val 16667" name="adj"/>
            </a:avLst>
          </a:prstGeom>
          <a:solidFill>
            <a:srgbClr val="C9DAF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304800" lvl="0" marL="457200" rtl="0" algn="just">
              <a:spcBef>
                <a:spcPts val="0"/>
              </a:spcBef>
              <a:spcAft>
                <a:spcPts val="0"/>
              </a:spcAft>
              <a:buSzPct val="100000"/>
              <a:buChar char="●"/>
            </a:pPr>
            <a:r>
              <a:rPr lang="en" sz="1200"/>
              <a:t>Generate layout on the fly for each device that connects</a:t>
            </a:r>
          </a:p>
          <a:p>
            <a:pPr indent="-304800" lvl="0" marL="457200" rtl="0" algn="just">
              <a:spcBef>
                <a:spcPts val="0"/>
              </a:spcBef>
              <a:buSzPct val="100000"/>
              <a:buChar char="●"/>
            </a:pPr>
            <a:r>
              <a:rPr lang="en" sz="1200"/>
              <a:t>No need to cache static pages</a:t>
            </a:r>
          </a:p>
        </p:txBody>
      </p:sp>
      <p:sp>
        <p:nvSpPr>
          <p:cNvPr id="1076" name="Shape 1076"/>
          <p:cNvSpPr/>
          <p:nvPr/>
        </p:nvSpPr>
        <p:spPr>
          <a:xfrm>
            <a:off x="620869" y="2645869"/>
            <a:ext cx="1361700" cy="804300"/>
          </a:xfrm>
          <a:prstGeom prst="roundRect">
            <a:avLst>
              <a:gd fmla="val 16667" name="adj"/>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solidFill>
                  <a:srgbClr val="FFFFFF"/>
                </a:solidFill>
              </a:rPr>
              <a:t>Multi-Device Rendering</a:t>
            </a:r>
          </a:p>
        </p:txBody>
      </p:sp>
      <p:sp>
        <p:nvSpPr>
          <p:cNvPr id="1077" name="Shape 1077"/>
          <p:cNvSpPr txBox="1"/>
          <p:nvPr/>
        </p:nvSpPr>
        <p:spPr>
          <a:xfrm>
            <a:off x="966600" y="620886"/>
            <a:ext cx="6858000" cy="585600"/>
          </a:xfrm>
          <a:prstGeom prst="rect">
            <a:avLst/>
          </a:prstGeom>
          <a:noFill/>
          <a:ln>
            <a:noFill/>
          </a:ln>
        </p:spPr>
        <p:txBody>
          <a:bodyPr anchorCtr="0" anchor="t" bIns="91425" lIns="91425" rIns="91425" wrap="square" tIns="91425">
            <a:noAutofit/>
          </a:bodyPr>
          <a:lstStyle/>
          <a:p>
            <a:pPr lvl="0" rtl="0" algn="ctr">
              <a:spcBef>
                <a:spcPts val="0"/>
              </a:spcBef>
              <a:buNone/>
            </a:pPr>
            <a:r>
              <a:rPr b="1" lang="en" sz="3000">
                <a:solidFill>
                  <a:srgbClr val="FFFFFF"/>
                </a:solidFill>
              </a:rPr>
              <a:t>Content Management</a:t>
            </a:r>
          </a:p>
        </p:txBody>
      </p:sp>
      <p:sp>
        <p:nvSpPr>
          <p:cNvPr id="1078" name="Shape 1078"/>
          <p:cNvSpPr/>
          <p:nvPr/>
        </p:nvSpPr>
        <p:spPr>
          <a:xfrm>
            <a:off x="1856361" y="3778950"/>
            <a:ext cx="3354900" cy="546000"/>
          </a:xfrm>
          <a:prstGeom prst="roundRect">
            <a:avLst>
              <a:gd fmla="val 16667" name="adj"/>
            </a:avLst>
          </a:prstGeom>
          <a:solidFill>
            <a:srgbClr val="C9DAF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304800" lvl="0" marL="457200" rtl="0">
              <a:spcBef>
                <a:spcPts val="0"/>
              </a:spcBef>
              <a:spcAft>
                <a:spcPts val="0"/>
              </a:spcAft>
              <a:buSzPct val="100000"/>
              <a:buChar char="●"/>
            </a:pPr>
            <a:r>
              <a:rPr lang="en" sz="1200"/>
              <a:t>Store large objects</a:t>
            </a:r>
          </a:p>
          <a:p>
            <a:pPr indent="-304800" lvl="0" marL="457200" rtl="0">
              <a:spcBef>
                <a:spcPts val="0"/>
              </a:spcBef>
              <a:buSzPct val="100000"/>
              <a:buChar char="●"/>
            </a:pPr>
            <a:r>
              <a:rPr lang="en" sz="1200"/>
              <a:t>Simple modeling of metadata</a:t>
            </a:r>
          </a:p>
        </p:txBody>
      </p:sp>
      <p:sp>
        <p:nvSpPr>
          <p:cNvPr id="1079" name="Shape 1079"/>
          <p:cNvSpPr/>
          <p:nvPr/>
        </p:nvSpPr>
        <p:spPr>
          <a:xfrm>
            <a:off x="618036" y="3722549"/>
            <a:ext cx="1361700" cy="677400"/>
          </a:xfrm>
          <a:prstGeom prst="roundRect">
            <a:avLst>
              <a:gd fmla="val 16667" name="adj"/>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solidFill>
                  <a:srgbClr val="FFFFFF"/>
                </a:solidFill>
              </a:rPr>
              <a:t>Sharing</a:t>
            </a:r>
          </a:p>
        </p:txBody>
      </p:sp>
      <p:pic>
        <p:nvPicPr>
          <p:cNvPr id="1080" name="Shape 1080"/>
          <p:cNvPicPr preferRelativeResize="0"/>
          <p:nvPr/>
        </p:nvPicPr>
        <p:blipFill>
          <a:blip r:embed="rId3">
            <a:alphaModFix/>
          </a:blip>
          <a:stretch>
            <a:fillRect/>
          </a:stretch>
        </p:blipFill>
        <p:spPr>
          <a:xfrm>
            <a:off x="5298867" y="1386275"/>
            <a:ext cx="3612299" cy="3229070"/>
          </a:xfrm>
          <a:prstGeom prst="rect">
            <a:avLst/>
          </a:prstGeom>
          <a:noFill/>
          <a:ln>
            <a:noFill/>
          </a:ln>
        </p:spPr>
      </p:pic>
      <p:pic>
        <p:nvPicPr>
          <p:cNvPr id="1081" name="Shape 1081"/>
          <p:cNvPicPr preferRelativeResize="0"/>
          <p:nvPr/>
        </p:nvPicPr>
        <p:blipFill>
          <a:blip r:embed="rId4">
            <a:alphaModFix/>
          </a:blip>
          <a:stretch>
            <a:fillRect/>
          </a:stretch>
        </p:blipFill>
        <p:spPr>
          <a:xfrm>
            <a:off x="8598416" y="14130"/>
            <a:ext cx="529875" cy="529875"/>
          </a:xfrm>
          <a:prstGeom prst="rect">
            <a:avLst/>
          </a:prstGeom>
          <a:noFill/>
          <a:ln>
            <a:noFill/>
          </a:ln>
        </p:spPr>
      </p:pic>
      <p:sp>
        <p:nvSpPr>
          <p:cNvPr id="1082" name="Shape 1082"/>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086" name="Shape 1086"/>
        <p:cNvGrpSpPr/>
        <p:nvPr/>
      </p:nvGrpSpPr>
      <p:grpSpPr>
        <a:xfrm>
          <a:off x="0" y="0"/>
          <a:ext cx="0" cy="0"/>
          <a:chOff x="0" y="0"/>
          <a:chExt cx="0" cy="0"/>
        </a:xfrm>
      </p:grpSpPr>
      <p:sp>
        <p:nvSpPr>
          <p:cNvPr id="1087" name="Shape 1087"/>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
        <p:nvSpPr>
          <p:cNvPr id="1088" name="Shape 1088"/>
          <p:cNvSpPr txBox="1"/>
          <p:nvPr/>
        </p:nvSpPr>
        <p:spPr>
          <a:xfrm>
            <a:off x="966600" y="578553"/>
            <a:ext cx="6858000" cy="585600"/>
          </a:xfrm>
          <a:prstGeom prst="rect">
            <a:avLst/>
          </a:prstGeom>
          <a:noFill/>
          <a:ln>
            <a:noFill/>
          </a:ln>
        </p:spPr>
        <p:txBody>
          <a:bodyPr anchorCtr="0" anchor="t" bIns="91425" lIns="91425" rIns="91425" wrap="square" tIns="91425">
            <a:noAutofit/>
          </a:bodyPr>
          <a:lstStyle/>
          <a:p>
            <a:pPr lvl="0" rtl="0" algn="ctr">
              <a:spcBef>
                <a:spcPts val="0"/>
              </a:spcBef>
              <a:buNone/>
            </a:pPr>
            <a:r>
              <a:rPr b="1" lang="en" sz="3000">
                <a:solidFill>
                  <a:srgbClr val="FFFFFF"/>
                </a:solidFill>
              </a:rPr>
              <a:t>Content Management</a:t>
            </a:r>
          </a:p>
        </p:txBody>
      </p:sp>
      <p:pic>
        <p:nvPicPr>
          <p:cNvPr id="1089" name="Shape 1089"/>
          <p:cNvPicPr preferRelativeResize="0"/>
          <p:nvPr/>
        </p:nvPicPr>
        <p:blipFill>
          <a:blip r:embed="rId3">
            <a:alphaModFix/>
          </a:blip>
          <a:stretch>
            <a:fillRect/>
          </a:stretch>
        </p:blipFill>
        <p:spPr>
          <a:xfrm>
            <a:off x="639233" y="1150050"/>
            <a:ext cx="7834501" cy="3670224"/>
          </a:xfrm>
          <a:prstGeom prst="rect">
            <a:avLst/>
          </a:prstGeom>
          <a:noFill/>
          <a:ln>
            <a:noFill/>
          </a:ln>
        </p:spPr>
      </p:pic>
      <p:pic>
        <p:nvPicPr>
          <p:cNvPr id="1090" name="Shape 1090"/>
          <p:cNvPicPr preferRelativeResize="0"/>
          <p:nvPr/>
        </p:nvPicPr>
        <p:blipFill>
          <a:blip r:embed="rId4">
            <a:alphaModFix/>
          </a:blip>
          <a:stretch>
            <a:fillRect/>
          </a:stretch>
        </p:blipFill>
        <p:spPr>
          <a:xfrm>
            <a:off x="8598416" y="14130"/>
            <a:ext cx="529875" cy="529875"/>
          </a:xfrm>
          <a:prstGeom prst="rect">
            <a:avLst/>
          </a:prstGeom>
          <a:noFill/>
          <a:ln>
            <a:noFill/>
          </a:ln>
        </p:spPr>
      </p:pic>
      <p:sp>
        <p:nvSpPr>
          <p:cNvPr id="1091" name="Shape 109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330" name="Shape 330"/>
          <p:cNvPicPr preferRelativeResize="0"/>
          <p:nvPr/>
        </p:nvPicPr>
        <p:blipFill>
          <a:blip r:embed="rId3">
            <a:alphaModFix/>
          </a:blip>
          <a:stretch>
            <a:fillRect/>
          </a:stretch>
        </p:blipFill>
        <p:spPr>
          <a:xfrm>
            <a:off x="-5375" y="579350"/>
            <a:ext cx="9144001" cy="4328475"/>
          </a:xfrm>
          <a:prstGeom prst="rect">
            <a:avLst/>
          </a:prstGeom>
          <a:noFill/>
          <a:ln>
            <a:noFill/>
          </a:ln>
        </p:spPr>
      </p:pic>
      <p:sp>
        <p:nvSpPr>
          <p:cNvPr id="331" name="Shape 331"/>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332" name="Shape 332"/>
          <p:cNvPicPr preferRelativeResize="0"/>
          <p:nvPr/>
        </p:nvPicPr>
        <p:blipFill>
          <a:blip r:embed="rId4">
            <a:alphaModFix/>
          </a:blip>
          <a:stretch>
            <a:fillRect/>
          </a:stretch>
        </p:blipFill>
        <p:spPr>
          <a:xfrm>
            <a:off x="7955480" y="70556"/>
            <a:ext cx="1091650" cy="4381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095" name="Shape 1095"/>
        <p:cNvGrpSpPr/>
        <p:nvPr/>
      </p:nvGrpSpPr>
      <p:grpSpPr>
        <a:xfrm>
          <a:off x="0" y="0"/>
          <a:ext cx="0" cy="0"/>
          <a:chOff x="0" y="0"/>
          <a:chExt cx="0" cy="0"/>
        </a:xfrm>
      </p:grpSpPr>
      <p:sp>
        <p:nvSpPr>
          <p:cNvPr id="1096" name="Shape 1096"/>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
        <p:nvSpPr>
          <p:cNvPr id="1097" name="Shape 1097"/>
          <p:cNvSpPr/>
          <p:nvPr/>
        </p:nvSpPr>
        <p:spPr>
          <a:xfrm>
            <a:off x="1848511" y="1707450"/>
            <a:ext cx="3365700" cy="585600"/>
          </a:xfrm>
          <a:prstGeom prst="roundRect">
            <a:avLst>
              <a:gd fmla="val 16667" name="adj"/>
            </a:avLst>
          </a:prstGeom>
          <a:solidFill>
            <a:srgbClr val="C9DAF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304800" lvl="0" marL="457200" rtl="0">
              <a:spcBef>
                <a:spcPts val="0"/>
              </a:spcBef>
              <a:buSzPct val="100000"/>
              <a:buChar char="●"/>
            </a:pPr>
            <a:r>
              <a:rPr lang="en" sz="1200"/>
              <a:t>User State and Session Management</a:t>
            </a:r>
          </a:p>
        </p:txBody>
      </p:sp>
      <p:sp>
        <p:nvSpPr>
          <p:cNvPr id="1098" name="Shape 1098"/>
          <p:cNvSpPr/>
          <p:nvPr/>
        </p:nvSpPr>
        <p:spPr>
          <a:xfrm>
            <a:off x="620861" y="1651049"/>
            <a:ext cx="1361700" cy="691500"/>
          </a:xfrm>
          <a:prstGeom prst="roundRect">
            <a:avLst>
              <a:gd fmla="val 16667" name="adj"/>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solidFill>
                  <a:srgbClr val="FFFFFF"/>
                </a:solidFill>
              </a:rPr>
              <a:t>Video Games</a:t>
            </a:r>
          </a:p>
        </p:txBody>
      </p:sp>
      <p:sp>
        <p:nvSpPr>
          <p:cNvPr id="1099" name="Shape 1099"/>
          <p:cNvSpPr/>
          <p:nvPr/>
        </p:nvSpPr>
        <p:spPr>
          <a:xfrm>
            <a:off x="1859175" y="2709325"/>
            <a:ext cx="3354900" cy="546000"/>
          </a:xfrm>
          <a:prstGeom prst="roundRect">
            <a:avLst>
              <a:gd fmla="val 16667" name="adj"/>
            </a:avLst>
          </a:prstGeom>
          <a:solidFill>
            <a:srgbClr val="C9DAF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304800" lvl="0" marL="457200" rtl="0" algn="just">
              <a:spcBef>
                <a:spcPts val="0"/>
              </a:spcBef>
              <a:spcAft>
                <a:spcPts val="0"/>
              </a:spcAft>
              <a:buSzPct val="100000"/>
              <a:buChar char="●"/>
            </a:pPr>
            <a:r>
              <a:rPr lang="en" sz="1200"/>
              <a:t>Scale out to large graphs</a:t>
            </a:r>
          </a:p>
          <a:p>
            <a:pPr indent="-304800" lvl="0" marL="457200" rtl="0" algn="just">
              <a:spcBef>
                <a:spcPts val="0"/>
              </a:spcBef>
              <a:buSzPct val="100000"/>
              <a:buChar char="●"/>
            </a:pPr>
            <a:r>
              <a:rPr lang="en" sz="1200"/>
              <a:t>Easy to search and process</a:t>
            </a:r>
          </a:p>
        </p:txBody>
      </p:sp>
      <p:sp>
        <p:nvSpPr>
          <p:cNvPr id="1100" name="Shape 1100"/>
          <p:cNvSpPr/>
          <p:nvPr/>
        </p:nvSpPr>
        <p:spPr>
          <a:xfrm>
            <a:off x="620875" y="2645874"/>
            <a:ext cx="1361700" cy="691500"/>
          </a:xfrm>
          <a:prstGeom prst="roundRect">
            <a:avLst>
              <a:gd fmla="val 16667" name="adj"/>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solidFill>
                  <a:srgbClr val="FFFFFF"/>
                </a:solidFill>
              </a:rPr>
              <a:t>Social Graphs</a:t>
            </a:r>
          </a:p>
        </p:txBody>
      </p:sp>
      <p:sp>
        <p:nvSpPr>
          <p:cNvPr id="1101" name="Shape 1101"/>
          <p:cNvSpPr txBox="1"/>
          <p:nvPr/>
        </p:nvSpPr>
        <p:spPr>
          <a:xfrm>
            <a:off x="966600" y="627942"/>
            <a:ext cx="6858000" cy="585600"/>
          </a:xfrm>
          <a:prstGeom prst="rect">
            <a:avLst/>
          </a:prstGeom>
          <a:noFill/>
          <a:ln>
            <a:noFill/>
          </a:ln>
        </p:spPr>
        <p:txBody>
          <a:bodyPr anchorCtr="0" anchor="t" bIns="91425" lIns="91425" rIns="91425" wrap="square" tIns="91425">
            <a:noAutofit/>
          </a:bodyPr>
          <a:lstStyle/>
          <a:p>
            <a:pPr lvl="0" rtl="0" algn="ctr">
              <a:spcBef>
                <a:spcPts val="0"/>
              </a:spcBef>
              <a:buNone/>
            </a:pPr>
            <a:r>
              <a:rPr b="1" lang="en" sz="3000">
                <a:solidFill>
                  <a:srgbClr val="FFFFFF"/>
                </a:solidFill>
              </a:rPr>
              <a:t>User Data Management</a:t>
            </a:r>
          </a:p>
        </p:txBody>
      </p:sp>
      <p:sp>
        <p:nvSpPr>
          <p:cNvPr id="1102" name="Shape 1102"/>
          <p:cNvSpPr/>
          <p:nvPr/>
        </p:nvSpPr>
        <p:spPr>
          <a:xfrm>
            <a:off x="1856361" y="3778950"/>
            <a:ext cx="3354900" cy="546000"/>
          </a:xfrm>
          <a:prstGeom prst="roundRect">
            <a:avLst>
              <a:gd fmla="val 16667" name="adj"/>
            </a:avLst>
          </a:prstGeom>
          <a:solidFill>
            <a:srgbClr val="C9DAF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304800" lvl="0" marL="457200" rtl="0">
              <a:spcBef>
                <a:spcPts val="0"/>
              </a:spcBef>
              <a:buSzPct val="100000"/>
              <a:buChar char="●"/>
            </a:pPr>
            <a:r>
              <a:rPr lang="en" sz="1200"/>
              <a:t>Authentication, Authorization and Accounting</a:t>
            </a:r>
          </a:p>
        </p:txBody>
      </p:sp>
      <p:sp>
        <p:nvSpPr>
          <p:cNvPr id="1103" name="Shape 1103"/>
          <p:cNvSpPr/>
          <p:nvPr/>
        </p:nvSpPr>
        <p:spPr>
          <a:xfrm>
            <a:off x="618036" y="3722549"/>
            <a:ext cx="1361700" cy="677400"/>
          </a:xfrm>
          <a:prstGeom prst="roundRect">
            <a:avLst>
              <a:gd fmla="val 16667" name="adj"/>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solidFill>
                  <a:srgbClr val="FFFFFF"/>
                </a:solidFill>
              </a:rPr>
              <a:t>Identity Management</a:t>
            </a:r>
          </a:p>
        </p:txBody>
      </p:sp>
      <p:pic>
        <p:nvPicPr>
          <p:cNvPr id="1104" name="Shape 1104"/>
          <p:cNvPicPr preferRelativeResize="0"/>
          <p:nvPr/>
        </p:nvPicPr>
        <p:blipFill>
          <a:blip r:embed="rId3">
            <a:alphaModFix/>
          </a:blip>
          <a:stretch>
            <a:fillRect/>
          </a:stretch>
        </p:blipFill>
        <p:spPr>
          <a:xfrm>
            <a:off x="5331311" y="1580448"/>
            <a:ext cx="3625000" cy="2934875"/>
          </a:xfrm>
          <a:prstGeom prst="rect">
            <a:avLst/>
          </a:prstGeom>
          <a:noFill/>
          <a:ln>
            <a:noFill/>
          </a:ln>
        </p:spPr>
      </p:pic>
      <p:pic>
        <p:nvPicPr>
          <p:cNvPr id="1105" name="Shape 1105"/>
          <p:cNvPicPr preferRelativeResize="0"/>
          <p:nvPr/>
        </p:nvPicPr>
        <p:blipFill>
          <a:blip r:embed="rId4">
            <a:alphaModFix/>
          </a:blip>
          <a:stretch>
            <a:fillRect/>
          </a:stretch>
        </p:blipFill>
        <p:spPr>
          <a:xfrm>
            <a:off x="8598416" y="14130"/>
            <a:ext cx="529875" cy="529875"/>
          </a:xfrm>
          <a:prstGeom prst="rect">
            <a:avLst/>
          </a:prstGeom>
          <a:noFill/>
          <a:ln>
            <a:noFill/>
          </a:ln>
        </p:spPr>
      </p:pic>
      <p:sp>
        <p:nvSpPr>
          <p:cNvPr id="1106" name="Shape 1106"/>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110" name="Shape 1110"/>
        <p:cNvGrpSpPr/>
        <p:nvPr/>
      </p:nvGrpSpPr>
      <p:grpSpPr>
        <a:xfrm>
          <a:off x="0" y="0"/>
          <a:ext cx="0" cy="0"/>
          <a:chOff x="0" y="0"/>
          <a:chExt cx="0" cy="0"/>
        </a:xfrm>
      </p:grpSpPr>
      <p:sp>
        <p:nvSpPr>
          <p:cNvPr id="1111" name="Shape 1111"/>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
        <p:nvSpPr>
          <p:cNvPr id="1112" name="Shape 1112"/>
          <p:cNvSpPr txBox="1"/>
          <p:nvPr/>
        </p:nvSpPr>
        <p:spPr>
          <a:xfrm>
            <a:off x="966600" y="627942"/>
            <a:ext cx="6858000" cy="585600"/>
          </a:xfrm>
          <a:prstGeom prst="rect">
            <a:avLst/>
          </a:prstGeom>
          <a:noFill/>
          <a:ln>
            <a:noFill/>
          </a:ln>
        </p:spPr>
        <p:txBody>
          <a:bodyPr anchorCtr="0" anchor="t" bIns="91425" lIns="91425" rIns="91425" wrap="square" tIns="91425">
            <a:noAutofit/>
          </a:bodyPr>
          <a:lstStyle/>
          <a:p>
            <a:pPr lvl="0" rtl="0" algn="ctr">
              <a:spcBef>
                <a:spcPts val="0"/>
              </a:spcBef>
              <a:buNone/>
            </a:pPr>
            <a:r>
              <a:rPr b="1" lang="en" sz="3000">
                <a:solidFill>
                  <a:srgbClr val="FFFFFF"/>
                </a:solidFill>
              </a:rPr>
              <a:t>User Game State</a:t>
            </a:r>
          </a:p>
        </p:txBody>
      </p:sp>
      <p:pic>
        <p:nvPicPr>
          <p:cNvPr id="1113" name="Shape 1113"/>
          <p:cNvPicPr preferRelativeResize="0"/>
          <p:nvPr/>
        </p:nvPicPr>
        <p:blipFill>
          <a:blip r:embed="rId3">
            <a:alphaModFix/>
          </a:blip>
          <a:stretch>
            <a:fillRect/>
          </a:stretch>
        </p:blipFill>
        <p:spPr>
          <a:xfrm>
            <a:off x="596900" y="1136950"/>
            <a:ext cx="7890924" cy="3741250"/>
          </a:xfrm>
          <a:prstGeom prst="rect">
            <a:avLst/>
          </a:prstGeom>
          <a:noFill/>
          <a:ln>
            <a:noFill/>
          </a:ln>
        </p:spPr>
      </p:pic>
      <p:pic>
        <p:nvPicPr>
          <p:cNvPr id="1114" name="Shape 1114"/>
          <p:cNvPicPr preferRelativeResize="0"/>
          <p:nvPr/>
        </p:nvPicPr>
        <p:blipFill>
          <a:blip r:embed="rId4">
            <a:alphaModFix/>
          </a:blip>
          <a:stretch>
            <a:fillRect/>
          </a:stretch>
        </p:blipFill>
        <p:spPr>
          <a:xfrm>
            <a:off x="8598416" y="14130"/>
            <a:ext cx="529875" cy="529875"/>
          </a:xfrm>
          <a:prstGeom prst="rect">
            <a:avLst/>
          </a:prstGeom>
          <a:noFill/>
          <a:ln>
            <a:noFill/>
          </a:ln>
        </p:spPr>
      </p:pic>
      <p:sp>
        <p:nvSpPr>
          <p:cNvPr id="1115" name="Shape 111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119" name="Shape 1119"/>
        <p:cNvGrpSpPr/>
        <p:nvPr/>
      </p:nvGrpSpPr>
      <p:grpSpPr>
        <a:xfrm>
          <a:off x="0" y="0"/>
          <a:ext cx="0" cy="0"/>
          <a:chOff x="0" y="0"/>
          <a:chExt cx="0" cy="0"/>
        </a:xfrm>
      </p:grpSpPr>
      <p:sp>
        <p:nvSpPr>
          <p:cNvPr id="1120" name="Shape 1120"/>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
        <p:nvSpPr>
          <p:cNvPr id="1121" name="Shape 1121"/>
          <p:cNvSpPr txBox="1"/>
          <p:nvPr/>
        </p:nvSpPr>
        <p:spPr>
          <a:xfrm>
            <a:off x="1079489" y="627942"/>
            <a:ext cx="6858000" cy="585600"/>
          </a:xfrm>
          <a:prstGeom prst="rect">
            <a:avLst/>
          </a:prstGeom>
          <a:noFill/>
          <a:ln>
            <a:noFill/>
          </a:ln>
        </p:spPr>
        <p:txBody>
          <a:bodyPr anchorCtr="0" anchor="t" bIns="91425" lIns="91425" rIns="91425" wrap="square" tIns="91425">
            <a:noAutofit/>
          </a:bodyPr>
          <a:lstStyle/>
          <a:p>
            <a:pPr lvl="0" rtl="0" algn="ctr">
              <a:spcBef>
                <a:spcPts val="0"/>
              </a:spcBef>
              <a:buNone/>
            </a:pPr>
            <a:r>
              <a:rPr b="1" lang="en" sz="3000">
                <a:solidFill>
                  <a:srgbClr val="FFFFFF"/>
                </a:solidFill>
              </a:rPr>
              <a:t>Other MongoDB Use Cases</a:t>
            </a:r>
          </a:p>
        </p:txBody>
      </p:sp>
      <p:pic>
        <p:nvPicPr>
          <p:cNvPr id="1122" name="Shape 1122"/>
          <p:cNvPicPr preferRelativeResize="0"/>
          <p:nvPr/>
        </p:nvPicPr>
        <p:blipFill>
          <a:blip r:embed="rId3">
            <a:alphaModFix/>
          </a:blip>
          <a:stretch>
            <a:fillRect/>
          </a:stretch>
        </p:blipFill>
        <p:spPr>
          <a:xfrm>
            <a:off x="2370708" y="1884256"/>
            <a:ext cx="4409675" cy="2374050"/>
          </a:xfrm>
          <a:prstGeom prst="rect">
            <a:avLst/>
          </a:prstGeom>
          <a:noFill/>
          <a:ln>
            <a:noFill/>
          </a:ln>
        </p:spPr>
      </p:pic>
      <p:sp>
        <p:nvSpPr>
          <p:cNvPr id="1123" name="Shape 1123"/>
          <p:cNvSpPr/>
          <p:nvPr/>
        </p:nvSpPr>
        <p:spPr>
          <a:xfrm>
            <a:off x="6611200" y="3858750"/>
            <a:ext cx="1488900" cy="713400"/>
          </a:xfrm>
          <a:prstGeom prst="roundRect">
            <a:avLst>
              <a:gd fmla="val 16667" name="adj"/>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solidFill>
                  <a:srgbClr val="FFFFFF"/>
                </a:solidFill>
              </a:rPr>
              <a:t>Storing Comments</a:t>
            </a:r>
          </a:p>
        </p:txBody>
      </p:sp>
      <p:sp>
        <p:nvSpPr>
          <p:cNvPr id="1124" name="Shape 1124"/>
          <p:cNvSpPr/>
          <p:nvPr/>
        </p:nvSpPr>
        <p:spPr>
          <a:xfrm>
            <a:off x="1101833" y="1397075"/>
            <a:ext cx="1445100" cy="777600"/>
          </a:xfrm>
          <a:prstGeom prst="roundRect">
            <a:avLst>
              <a:gd fmla="val 16667" name="adj"/>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solidFill>
                  <a:srgbClr val="FFFFFF"/>
                </a:solidFill>
              </a:rPr>
              <a:t>Storing Log Data</a:t>
            </a:r>
          </a:p>
        </p:txBody>
      </p:sp>
      <p:sp>
        <p:nvSpPr>
          <p:cNvPr id="1125" name="Shape 1125"/>
          <p:cNvSpPr/>
          <p:nvPr/>
        </p:nvSpPr>
        <p:spPr>
          <a:xfrm>
            <a:off x="6600881" y="1447169"/>
            <a:ext cx="1541100" cy="777600"/>
          </a:xfrm>
          <a:prstGeom prst="roundRect">
            <a:avLst>
              <a:gd fmla="val 16667" name="adj"/>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solidFill>
                  <a:srgbClr val="FFFFFF"/>
                </a:solidFill>
              </a:rPr>
              <a:t>Pre-Aggregated Reports</a:t>
            </a:r>
          </a:p>
        </p:txBody>
      </p:sp>
      <p:sp>
        <p:nvSpPr>
          <p:cNvPr id="1126" name="Shape 1126"/>
          <p:cNvSpPr/>
          <p:nvPr/>
        </p:nvSpPr>
        <p:spPr>
          <a:xfrm>
            <a:off x="1011672" y="3758544"/>
            <a:ext cx="1541100" cy="777600"/>
          </a:xfrm>
          <a:prstGeom prst="roundRect">
            <a:avLst>
              <a:gd fmla="val 16667" name="adj"/>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solidFill>
                  <a:srgbClr val="FFFFFF"/>
                </a:solidFill>
              </a:rPr>
              <a:t>Hierarchical Aggregation</a:t>
            </a:r>
          </a:p>
        </p:txBody>
      </p:sp>
      <p:pic>
        <p:nvPicPr>
          <p:cNvPr id="1127" name="Shape 1127"/>
          <p:cNvPicPr preferRelativeResize="0"/>
          <p:nvPr/>
        </p:nvPicPr>
        <p:blipFill>
          <a:blip r:embed="rId4">
            <a:alphaModFix/>
          </a:blip>
          <a:stretch>
            <a:fillRect/>
          </a:stretch>
        </p:blipFill>
        <p:spPr>
          <a:xfrm>
            <a:off x="8598416" y="14130"/>
            <a:ext cx="529875" cy="529875"/>
          </a:xfrm>
          <a:prstGeom prst="rect">
            <a:avLst/>
          </a:prstGeom>
          <a:noFill/>
          <a:ln>
            <a:noFill/>
          </a:ln>
        </p:spPr>
      </p:pic>
      <p:sp>
        <p:nvSpPr>
          <p:cNvPr id="1128" name="Shape 1128"/>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132" name="Shape 1132"/>
        <p:cNvGrpSpPr/>
        <p:nvPr/>
      </p:nvGrpSpPr>
      <p:grpSpPr>
        <a:xfrm>
          <a:off x="0" y="0"/>
          <a:ext cx="0" cy="0"/>
          <a:chOff x="0" y="0"/>
          <a:chExt cx="0" cy="0"/>
        </a:xfrm>
      </p:grpSpPr>
      <p:sp>
        <p:nvSpPr>
          <p:cNvPr id="1133" name="Shape 1133"/>
          <p:cNvSpPr txBox="1"/>
          <p:nvPr>
            <p:ph type="title"/>
          </p:nvPr>
        </p:nvSpPr>
        <p:spPr>
          <a:xfrm>
            <a:off x="381000" y="628650"/>
            <a:ext cx="8229600" cy="549000"/>
          </a:xfrm>
          <a:prstGeom prst="rect">
            <a:avLst/>
          </a:prstGeom>
        </p:spPr>
        <p:txBody>
          <a:bodyPr anchorCtr="0" anchor="ctr" bIns="91425" lIns="91425" rIns="91425" wrap="square" tIns="91425">
            <a:noAutofit/>
          </a:bodyPr>
          <a:lstStyle/>
          <a:p>
            <a:pPr lvl="0" algn="ctr">
              <a:spcBef>
                <a:spcPts val="0"/>
              </a:spcBef>
              <a:buNone/>
            </a:pPr>
            <a:r>
              <a:rPr b="1" lang="en" sz="3000">
                <a:solidFill>
                  <a:srgbClr val="FFFFFF"/>
                </a:solidFill>
              </a:rPr>
              <a:t>Use Cases where we never use MongoDB</a:t>
            </a:r>
          </a:p>
        </p:txBody>
      </p:sp>
      <p:sp>
        <p:nvSpPr>
          <p:cNvPr id="1134" name="Shape 1134"/>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id="1135" name="Shape 1135"/>
          <p:cNvSpPr/>
          <p:nvPr/>
        </p:nvSpPr>
        <p:spPr>
          <a:xfrm>
            <a:off x="4449942" y="3733479"/>
            <a:ext cx="1826100" cy="963900"/>
          </a:xfrm>
          <a:prstGeom prst="roundRect">
            <a:avLst>
              <a:gd fmla="val 16667" name="adj"/>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en" sz="1200">
                <a:solidFill>
                  <a:srgbClr val="FFFFFF"/>
                </a:solidFill>
              </a:rPr>
              <a:t>Graph traversal beyond two degrees of separation</a:t>
            </a:r>
          </a:p>
        </p:txBody>
      </p:sp>
      <p:sp>
        <p:nvSpPr>
          <p:cNvPr id="1136" name="Shape 1136"/>
          <p:cNvSpPr/>
          <p:nvPr/>
        </p:nvSpPr>
        <p:spPr>
          <a:xfrm>
            <a:off x="3930825" y="1368775"/>
            <a:ext cx="1382100" cy="749400"/>
          </a:xfrm>
          <a:prstGeom prst="roundRect">
            <a:avLst>
              <a:gd fmla="val 16667" name="adj"/>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sz="1200">
                <a:solidFill>
                  <a:srgbClr val="FFFFFF"/>
                </a:solidFill>
              </a:rPr>
              <a:t>Absolute Write Availability</a:t>
            </a:r>
          </a:p>
        </p:txBody>
      </p:sp>
      <p:sp>
        <p:nvSpPr>
          <p:cNvPr id="1137" name="Shape 1137"/>
          <p:cNvSpPr/>
          <p:nvPr/>
        </p:nvSpPr>
        <p:spPr>
          <a:xfrm>
            <a:off x="2522333" y="3934058"/>
            <a:ext cx="1246500" cy="749400"/>
          </a:xfrm>
          <a:prstGeom prst="roundRect">
            <a:avLst>
              <a:gd fmla="val 16667" name="adj"/>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sz="1200">
                <a:solidFill>
                  <a:srgbClr val="FFFFFF"/>
                </a:solidFill>
              </a:rPr>
              <a:t>Faceted Search</a:t>
            </a:r>
          </a:p>
        </p:txBody>
      </p:sp>
      <p:sp>
        <p:nvSpPr>
          <p:cNvPr id="1138" name="Shape 1138"/>
          <p:cNvSpPr/>
          <p:nvPr/>
        </p:nvSpPr>
        <p:spPr>
          <a:xfrm>
            <a:off x="1291175" y="2333879"/>
            <a:ext cx="1382100" cy="749400"/>
          </a:xfrm>
          <a:prstGeom prst="roundRect">
            <a:avLst>
              <a:gd fmla="val 16667" name="adj"/>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sz="1200">
                <a:solidFill>
                  <a:srgbClr val="FFFFFF"/>
                </a:solidFill>
              </a:rPr>
              <a:t>Joins across Collections</a:t>
            </a:r>
          </a:p>
        </p:txBody>
      </p:sp>
      <p:sp>
        <p:nvSpPr>
          <p:cNvPr id="1139" name="Shape 1139"/>
          <p:cNvSpPr/>
          <p:nvPr/>
        </p:nvSpPr>
        <p:spPr>
          <a:xfrm>
            <a:off x="6336786" y="2349450"/>
            <a:ext cx="1382100" cy="749400"/>
          </a:xfrm>
          <a:prstGeom prst="roundRect">
            <a:avLst>
              <a:gd fmla="val 16667" name="adj"/>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sz="1200">
                <a:solidFill>
                  <a:srgbClr val="FFFFFF"/>
                </a:solidFill>
              </a:rPr>
              <a:t>Transactions over multiple documents</a:t>
            </a:r>
          </a:p>
        </p:txBody>
      </p:sp>
      <p:sp>
        <p:nvSpPr>
          <p:cNvPr id="1140" name="Shape 1140"/>
          <p:cNvSpPr/>
          <p:nvPr/>
        </p:nvSpPr>
        <p:spPr>
          <a:xfrm>
            <a:off x="1811958" y="1493175"/>
            <a:ext cx="2157300" cy="856200"/>
          </a:xfrm>
          <a:prstGeom prst="bentArrow">
            <a:avLst>
              <a:gd fmla="val 25000" name="adj1"/>
              <a:gd fmla="val 25967" name="adj2"/>
              <a:gd fmla="val 25000" name="adj3"/>
              <a:gd fmla="val 43750" name="adj4"/>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141" name="Shape 1141"/>
          <p:cNvSpPr/>
          <p:nvPr/>
        </p:nvSpPr>
        <p:spPr>
          <a:xfrm rot="5400000">
            <a:off x="5811848" y="1056966"/>
            <a:ext cx="832500" cy="1830600"/>
          </a:xfrm>
          <a:prstGeom prst="bentArrow">
            <a:avLst>
              <a:gd fmla="val 25000" name="adj1"/>
              <a:gd fmla="val 25000" name="adj2"/>
              <a:gd fmla="val 25000" name="adj3"/>
              <a:gd fmla="val 43750" name="adj4"/>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142" name="Shape 1142"/>
          <p:cNvSpPr/>
          <p:nvPr/>
        </p:nvSpPr>
        <p:spPr>
          <a:xfrm rot="10800000">
            <a:off x="6257545" y="3099245"/>
            <a:ext cx="849900" cy="1341900"/>
          </a:xfrm>
          <a:prstGeom prst="bentArrow">
            <a:avLst>
              <a:gd fmla="val 25000" name="adj1"/>
              <a:gd fmla="val 25000" name="adj2"/>
              <a:gd fmla="val 25000" name="adj3"/>
              <a:gd fmla="val 43750" name="adj4"/>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143" name="Shape 1143"/>
          <p:cNvSpPr/>
          <p:nvPr/>
        </p:nvSpPr>
        <p:spPr>
          <a:xfrm rot="-5400000">
            <a:off x="1451844" y="3355966"/>
            <a:ext cx="1375800" cy="778800"/>
          </a:xfrm>
          <a:prstGeom prst="bentArrow">
            <a:avLst>
              <a:gd fmla="val 25000" name="adj1"/>
              <a:gd fmla="val 25000" name="adj2"/>
              <a:gd fmla="val 25000" name="adj3"/>
              <a:gd fmla="val 43750" name="adj4"/>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144" name="Shape 1144"/>
          <p:cNvSpPr/>
          <p:nvPr/>
        </p:nvSpPr>
        <p:spPr>
          <a:xfrm>
            <a:off x="3738072" y="4170332"/>
            <a:ext cx="719400" cy="301800"/>
          </a:xfrm>
          <a:prstGeom prst="leftArrow">
            <a:avLst>
              <a:gd fmla="val 50000" name="adj1"/>
              <a:gd fmla="val 50000" name="adj2"/>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1145" name="Shape 1145"/>
          <p:cNvPicPr preferRelativeResize="0"/>
          <p:nvPr/>
        </p:nvPicPr>
        <p:blipFill>
          <a:blip r:embed="rId3">
            <a:alphaModFix/>
          </a:blip>
          <a:stretch>
            <a:fillRect/>
          </a:stretch>
        </p:blipFill>
        <p:spPr>
          <a:xfrm>
            <a:off x="8598416" y="14130"/>
            <a:ext cx="529875" cy="529875"/>
          </a:xfrm>
          <a:prstGeom prst="rect">
            <a:avLst/>
          </a:prstGeom>
          <a:noFill/>
          <a:ln>
            <a:noFill/>
          </a:ln>
        </p:spPr>
      </p:pic>
      <p:sp>
        <p:nvSpPr>
          <p:cNvPr id="1146" name="Shape 1146"/>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Shape 1151"/>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152" name="Shape 1152"/>
          <p:cNvPicPr preferRelativeResize="0"/>
          <p:nvPr/>
        </p:nvPicPr>
        <p:blipFill>
          <a:blip r:embed="rId3">
            <a:alphaModFix/>
          </a:blip>
          <a:stretch>
            <a:fillRect/>
          </a:stretch>
        </p:blipFill>
        <p:spPr>
          <a:xfrm>
            <a:off x="244122" y="585614"/>
            <a:ext cx="8624700" cy="4308125"/>
          </a:xfrm>
          <a:prstGeom prst="rect">
            <a:avLst/>
          </a:prstGeom>
          <a:noFill/>
          <a:ln>
            <a:noFill/>
          </a:ln>
        </p:spPr>
      </p:pic>
      <p:pic>
        <p:nvPicPr>
          <p:cNvPr id="1153" name="Shape 1153"/>
          <p:cNvPicPr preferRelativeResize="0"/>
          <p:nvPr/>
        </p:nvPicPr>
        <p:blipFill>
          <a:blip r:embed="rId4">
            <a:alphaModFix/>
          </a:blip>
          <a:stretch>
            <a:fillRect/>
          </a:stretch>
        </p:blipFill>
        <p:spPr>
          <a:xfrm>
            <a:off x="8598416" y="14130"/>
            <a:ext cx="529875" cy="529875"/>
          </a:xfrm>
          <a:prstGeom prst="rect">
            <a:avLst/>
          </a:prstGeom>
          <a:noFill/>
          <a:ln>
            <a:noFill/>
          </a:ln>
        </p:spPr>
      </p:pic>
      <p:sp>
        <p:nvSpPr>
          <p:cNvPr id="1154" name="Shape 1154"/>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Shape 1159"/>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pic>
        <p:nvPicPr>
          <p:cNvPr id="1160" name="Shape 1160"/>
          <p:cNvPicPr preferRelativeResize="0"/>
          <p:nvPr/>
        </p:nvPicPr>
        <p:blipFill>
          <a:blip r:embed="rId3">
            <a:alphaModFix/>
          </a:blip>
          <a:stretch>
            <a:fillRect/>
          </a:stretch>
        </p:blipFill>
        <p:spPr>
          <a:xfrm>
            <a:off x="566700" y="585614"/>
            <a:ext cx="7942299" cy="4315174"/>
          </a:xfrm>
          <a:prstGeom prst="rect">
            <a:avLst/>
          </a:prstGeom>
          <a:noFill/>
          <a:ln>
            <a:noFill/>
          </a:ln>
        </p:spPr>
      </p:pic>
      <p:pic>
        <p:nvPicPr>
          <p:cNvPr id="1161" name="Shape 1161"/>
          <p:cNvPicPr preferRelativeResize="0"/>
          <p:nvPr/>
        </p:nvPicPr>
        <p:blipFill>
          <a:blip r:embed="rId4">
            <a:alphaModFix/>
          </a:blip>
          <a:stretch>
            <a:fillRect/>
          </a:stretch>
        </p:blipFill>
        <p:spPr>
          <a:xfrm>
            <a:off x="8598416" y="14130"/>
            <a:ext cx="529875" cy="529875"/>
          </a:xfrm>
          <a:prstGeom prst="rect">
            <a:avLst/>
          </a:prstGeom>
          <a:noFill/>
          <a:ln>
            <a:noFill/>
          </a:ln>
        </p:spPr>
      </p:pic>
      <p:sp>
        <p:nvSpPr>
          <p:cNvPr id="1162" name="Shape 1162"/>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6" name="Shape 1166"/>
        <p:cNvGrpSpPr/>
        <p:nvPr/>
      </p:nvGrpSpPr>
      <p:grpSpPr>
        <a:xfrm>
          <a:off x="0" y="0"/>
          <a:ext cx="0" cy="0"/>
          <a:chOff x="0" y="0"/>
          <a:chExt cx="0" cy="0"/>
        </a:xfrm>
      </p:grpSpPr>
      <p:sp>
        <p:nvSpPr>
          <p:cNvPr id="1167" name="Shape 1167"/>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Clr>
                <a:schemeClr val="lt1"/>
              </a:buClr>
              <a:buSzPct val="25000"/>
              <a:buFont typeface="Calibri"/>
              <a:buNone/>
            </a:pPr>
            <a:fld id="{00000000-1234-1234-1234-123412341234}" type="slidenum">
              <a:rPr lang="en"/>
              <a:t>‹#›</a:t>
            </a:fld>
          </a:p>
        </p:txBody>
      </p:sp>
      <p:pic>
        <p:nvPicPr>
          <p:cNvPr id="1168" name="Shape 1168"/>
          <p:cNvPicPr preferRelativeResize="0"/>
          <p:nvPr/>
        </p:nvPicPr>
        <p:blipFill>
          <a:blip r:embed="rId3">
            <a:alphaModFix/>
          </a:blip>
          <a:stretch>
            <a:fillRect/>
          </a:stretch>
        </p:blipFill>
        <p:spPr>
          <a:xfrm>
            <a:off x="2882825" y="1665100"/>
            <a:ext cx="4716000" cy="3232875"/>
          </a:xfrm>
          <a:prstGeom prst="rect">
            <a:avLst/>
          </a:prstGeom>
          <a:noFill/>
          <a:ln>
            <a:noFill/>
          </a:ln>
        </p:spPr>
      </p:pic>
      <p:pic>
        <p:nvPicPr>
          <p:cNvPr id="1169" name="Shape 1169"/>
          <p:cNvPicPr preferRelativeResize="0"/>
          <p:nvPr/>
        </p:nvPicPr>
        <p:blipFill>
          <a:blip r:embed="rId4">
            <a:alphaModFix/>
          </a:blip>
          <a:stretch>
            <a:fillRect/>
          </a:stretch>
        </p:blipFill>
        <p:spPr>
          <a:xfrm>
            <a:off x="1489263" y="709800"/>
            <a:ext cx="2505075" cy="1828800"/>
          </a:xfrm>
          <a:prstGeom prst="rect">
            <a:avLst/>
          </a:prstGeom>
          <a:noFill/>
          <a:ln>
            <a:noFill/>
          </a:ln>
        </p:spPr>
      </p:pic>
      <p:sp>
        <p:nvSpPr>
          <p:cNvPr id="1170" name="Shape 1170"/>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171" name="Shape 1171"/>
          <p:cNvPicPr preferRelativeResize="0"/>
          <p:nvPr/>
        </p:nvPicPr>
        <p:blipFill>
          <a:blip r:embed="rId5">
            <a:alphaModFix/>
          </a:blip>
          <a:stretch>
            <a:fillRect/>
          </a:stretch>
        </p:blipFill>
        <p:spPr>
          <a:xfrm>
            <a:off x="8598416" y="14130"/>
            <a:ext cx="529875" cy="5298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175" name="Shape 1175"/>
        <p:cNvGrpSpPr/>
        <p:nvPr/>
      </p:nvGrpSpPr>
      <p:grpSpPr>
        <a:xfrm>
          <a:off x="0" y="0"/>
          <a:ext cx="0" cy="0"/>
          <a:chOff x="0" y="0"/>
          <a:chExt cx="0" cy="0"/>
        </a:xfrm>
      </p:grpSpPr>
      <p:sp>
        <p:nvSpPr>
          <p:cNvPr id="1176" name="Shape 1176"/>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a:spcBef>
                <a:spcPts val="0"/>
              </a:spcBef>
              <a:buClr>
                <a:schemeClr val="lt1"/>
              </a:buClr>
              <a:buSzPct val="25000"/>
              <a:buFont typeface="Calibri"/>
              <a:buNone/>
            </a:pPr>
            <a:fld id="{00000000-1234-1234-1234-123412341234}" type="slidenum">
              <a:rPr lang="en"/>
              <a:t>‹#›</a:t>
            </a:fld>
          </a:p>
        </p:txBody>
      </p:sp>
      <p:sp>
        <p:nvSpPr>
          <p:cNvPr descr="MongoDB is proud to present this awesome parody music video featuring our new Atlas technology. For more information visit https://www.mongodb.com/atlas" id="1177" name="Shape 1177" title="Database Skills (Sia Cheap Thrills Parody) - MongoDB">
            <a:hlinkClick r:id="rId3"/>
          </p:cNvPr>
          <p:cNvSpPr/>
          <p:nvPr/>
        </p:nvSpPr>
        <p:spPr>
          <a:xfrm>
            <a:off x="1215992" y="619850"/>
            <a:ext cx="6701924" cy="4237125"/>
          </a:xfrm>
          <a:prstGeom prst="rect">
            <a:avLst/>
          </a:prstGeom>
          <a:blipFill>
            <a:blip r:embed="rId4">
              <a:alphaModFix/>
            </a:blip>
            <a:stretch>
              <a:fillRect/>
            </a:stretch>
          </a:blipFill>
          <a:ln>
            <a:noFill/>
          </a:ln>
        </p:spPr>
      </p:sp>
      <p:pic>
        <p:nvPicPr>
          <p:cNvPr id="1178" name="Shape 1178"/>
          <p:cNvPicPr preferRelativeResize="0"/>
          <p:nvPr/>
        </p:nvPicPr>
        <p:blipFill>
          <a:blip r:embed="rId5">
            <a:alphaModFix/>
          </a:blip>
          <a:stretch>
            <a:fillRect/>
          </a:stretch>
        </p:blipFill>
        <p:spPr>
          <a:xfrm>
            <a:off x="8598416" y="14130"/>
            <a:ext cx="529875" cy="529875"/>
          </a:xfrm>
          <a:prstGeom prst="rect">
            <a:avLst/>
          </a:prstGeom>
          <a:noFill/>
          <a:ln>
            <a:noFill/>
          </a:ln>
        </p:spPr>
      </p:pic>
      <p:sp>
        <p:nvSpPr>
          <p:cNvPr id="1179" name="Shape 1179"/>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3" name="Shape 1183"/>
        <p:cNvGrpSpPr/>
        <p:nvPr/>
      </p:nvGrpSpPr>
      <p:grpSpPr>
        <a:xfrm>
          <a:off x="0" y="0"/>
          <a:ext cx="0" cy="0"/>
          <a:chOff x="0" y="0"/>
          <a:chExt cx="0" cy="0"/>
        </a:xfrm>
      </p:grpSpPr>
      <p:sp>
        <p:nvSpPr>
          <p:cNvPr id="1184" name="Shape 1184"/>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pic>
        <p:nvPicPr>
          <p:cNvPr id="1185" name="Shape 1185"/>
          <p:cNvPicPr preferRelativeResize="0"/>
          <p:nvPr/>
        </p:nvPicPr>
        <p:blipFill>
          <a:blip r:embed="rId3">
            <a:alphaModFix/>
          </a:blip>
          <a:stretch>
            <a:fillRect/>
          </a:stretch>
        </p:blipFill>
        <p:spPr>
          <a:xfrm>
            <a:off x="420879" y="685325"/>
            <a:ext cx="8163400" cy="4077176"/>
          </a:xfrm>
          <a:prstGeom prst="rect">
            <a:avLst/>
          </a:prstGeom>
          <a:noFill/>
          <a:ln>
            <a:noFill/>
          </a:ln>
        </p:spPr>
      </p:pic>
      <p:sp>
        <p:nvSpPr>
          <p:cNvPr id="1186" name="Shape 1186"/>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187" name="Shape 1187"/>
          <p:cNvPicPr preferRelativeResize="0"/>
          <p:nvPr/>
        </p:nvPicPr>
        <p:blipFill>
          <a:blip r:embed="rId4">
            <a:alphaModFix/>
          </a:blip>
          <a:stretch>
            <a:fillRect/>
          </a:stretch>
        </p:blipFill>
        <p:spPr>
          <a:xfrm>
            <a:off x="8159228" y="38346"/>
            <a:ext cx="909401" cy="4592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Shape 1192"/>
          <p:cNvSpPr txBox="1"/>
          <p:nvPr>
            <p:ph idx="1" type="body"/>
          </p:nvPr>
        </p:nvSpPr>
        <p:spPr>
          <a:xfrm>
            <a:off x="381000" y="1037175"/>
            <a:ext cx="8229600" cy="3730500"/>
          </a:xfrm>
          <a:prstGeom prst="rect">
            <a:avLst/>
          </a:prstGeom>
        </p:spPr>
        <p:txBody>
          <a:bodyPr anchorCtr="0" anchor="t" bIns="91425" lIns="91425" rIns="91425" wrap="square" tIns="91425">
            <a:noAutofit/>
          </a:bodyPr>
          <a:lstStyle/>
          <a:p>
            <a:pPr indent="-330200" lvl="0" marL="457200" rtl="0">
              <a:lnSpc>
                <a:spcPct val="150000"/>
              </a:lnSpc>
              <a:spcBef>
                <a:spcPts val="0"/>
              </a:spcBef>
              <a:spcAft>
                <a:spcPts val="0"/>
              </a:spcAft>
              <a:buSzPct val="100000"/>
            </a:pPr>
            <a:r>
              <a:rPr lang="en"/>
              <a:t>Introduction</a:t>
            </a:r>
          </a:p>
          <a:p>
            <a:pPr indent="-330200" lvl="0" marL="457200" rtl="0">
              <a:lnSpc>
                <a:spcPct val="150000"/>
              </a:lnSpc>
              <a:spcBef>
                <a:spcPts val="0"/>
              </a:spcBef>
              <a:spcAft>
                <a:spcPts val="0"/>
              </a:spcAft>
              <a:buSzPct val="100000"/>
            </a:pPr>
            <a:r>
              <a:rPr lang="en"/>
              <a:t>Architecture </a:t>
            </a:r>
          </a:p>
          <a:p>
            <a:pPr indent="-317500" lvl="1" marL="914400" rtl="0">
              <a:lnSpc>
                <a:spcPct val="150000"/>
              </a:lnSpc>
              <a:spcBef>
                <a:spcPts val="0"/>
              </a:spcBef>
              <a:spcAft>
                <a:spcPts val="0"/>
              </a:spcAft>
              <a:buSzPct val="100000"/>
            </a:pPr>
            <a:r>
              <a:rPr lang="en"/>
              <a:t>Cassandra cluster</a:t>
            </a:r>
          </a:p>
          <a:p>
            <a:pPr indent="-317500" lvl="1" marL="914400" rtl="0">
              <a:lnSpc>
                <a:spcPct val="150000"/>
              </a:lnSpc>
              <a:spcBef>
                <a:spcPts val="0"/>
              </a:spcBef>
              <a:spcAft>
                <a:spcPts val="0"/>
              </a:spcAft>
              <a:buSzPct val="100000"/>
            </a:pPr>
            <a:r>
              <a:rPr lang="en"/>
              <a:t>Cassandra architecture terms</a:t>
            </a:r>
          </a:p>
          <a:p>
            <a:pPr indent="-317500" lvl="1" marL="914400" rtl="0">
              <a:lnSpc>
                <a:spcPct val="150000"/>
              </a:lnSpc>
              <a:spcBef>
                <a:spcPts val="0"/>
              </a:spcBef>
              <a:spcAft>
                <a:spcPts val="0"/>
              </a:spcAft>
              <a:buSzPct val="100000"/>
            </a:pPr>
            <a:r>
              <a:rPr lang="en"/>
              <a:t>Cassandra load balancing</a:t>
            </a:r>
          </a:p>
          <a:p>
            <a:pPr indent="-317500" lvl="1" marL="914400" rtl="0">
              <a:lnSpc>
                <a:spcPct val="150000"/>
              </a:lnSpc>
              <a:spcBef>
                <a:spcPts val="0"/>
              </a:spcBef>
              <a:spcAft>
                <a:spcPts val="0"/>
              </a:spcAft>
              <a:buSzPct val="100000"/>
            </a:pPr>
            <a:r>
              <a:rPr lang="en"/>
              <a:t>Cassandra read and write process</a:t>
            </a:r>
          </a:p>
          <a:p>
            <a:pPr indent="-330200" lvl="0" marL="457200" rtl="0">
              <a:lnSpc>
                <a:spcPct val="150000"/>
              </a:lnSpc>
              <a:spcBef>
                <a:spcPts val="0"/>
              </a:spcBef>
              <a:spcAft>
                <a:spcPts val="0"/>
              </a:spcAft>
              <a:buSzPct val="100000"/>
            </a:pPr>
            <a:r>
              <a:rPr lang="en"/>
              <a:t>Data Modelling</a:t>
            </a:r>
          </a:p>
          <a:p>
            <a:pPr indent="-330200" lvl="0" marL="457200" rtl="0">
              <a:lnSpc>
                <a:spcPct val="150000"/>
              </a:lnSpc>
              <a:spcBef>
                <a:spcPts val="0"/>
              </a:spcBef>
              <a:spcAft>
                <a:spcPts val="0"/>
              </a:spcAft>
              <a:buSzPct val="100000"/>
            </a:pPr>
            <a:r>
              <a:rPr lang="en"/>
              <a:t>Use cases</a:t>
            </a:r>
          </a:p>
          <a:p>
            <a:pPr indent="-330200" lvl="0" marL="457200" rtl="0">
              <a:lnSpc>
                <a:spcPct val="150000"/>
              </a:lnSpc>
              <a:spcBef>
                <a:spcPts val="0"/>
              </a:spcBef>
              <a:buSzPct val="100000"/>
            </a:pPr>
            <a:r>
              <a:rPr lang="en"/>
              <a:t>Hardware/OS Recommendations</a:t>
            </a:r>
          </a:p>
        </p:txBody>
      </p:sp>
      <p:sp>
        <p:nvSpPr>
          <p:cNvPr id="1193" name="Shape 1193"/>
          <p:cNvSpPr txBox="1"/>
          <p:nvPr>
            <p:ph type="title"/>
          </p:nvPr>
        </p:nvSpPr>
        <p:spPr>
          <a:xfrm>
            <a:off x="381000" y="592675"/>
            <a:ext cx="8229600" cy="585000"/>
          </a:xfrm>
          <a:prstGeom prst="rect">
            <a:avLst/>
          </a:prstGeom>
        </p:spPr>
        <p:txBody>
          <a:bodyPr anchorCtr="0" anchor="ctr" bIns="91425" lIns="91425" rIns="91425" wrap="square" tIns="91425">
            <a:noAutofit/>
          </a:bodyPr>
          <a:lstStyle/>
          <a:p>
            <a:pPr lvl="0" rtl="0" algn="ctr">
              <a:spcBef>
                <a:spcPts val="0"/>
              </a:spcBef>
              <a:buNone/>
            </a:pPr>
            <a:r>
              <a:rPr b="1" lang="en"/>
              <a:t>Agenda</a:t>
            </a:r>
          </a:p>
        </p:txBody>
      </p:sp>
      <p:sp>
        <p:nvSpPr>
          <p:cNvPr id="1194" name="Shape 1194"/>
          <p:cNvSpPr txBox="1"/>
          <p:nvPr>
            <p:ph idx="12" type="sldNum"/>
          </p:nvPr>
        </p:nvSpPr>
        <p:spPr>
          <a:xfrm>
            <a:off x="6553200" y="4914900"/>
            <a:ext cx="2133600" cy="273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
              <a:t>‹#›</a:t>
            </a:fld>
          </a:p>
        </p:txBody>
      </p:sp>
      <p:sp>
        <p:nvSpPr>
          <p:cNvPr id="1195" name="Shape 1195"/>
          <p:cNvSpPr txBox="1"/>
          <p:nvPr/>
        </p:nvSpPr>
        <p:spPr>
          <a:xfrm>
            <a:off x="198500" y="4865500"/>
            <a:ext cx="3793500" cy="2343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100" u="none" cap="none" strike="noStrike">
                <a:solidFill>
                  <a:srgbClr val="FFFFFF"/>
                </a:solidFill>
                <a:latin typeface="Arial"/>
                <a:ea typeface="Arial"/>
                <a:cs typeface="Arial"/>
                <a:sym typeface="Arial"/>
              </a:rPr>
              <a:t>© ggk technologies</a:t>
            </a:r>
          </a:p>
        </p:txBody>
      </p:sp>
      <p:pic>
        <p:nvPicPr>
          <p:cNvPr id="1196" name="Shape 1196"/>
          <p:cNvPicPr preferRelativeResize="0"/>
          <p:nvPr/>
        </p:nvPicPr>
        <p:blipFill>
          <a:blip r:embed="rId3">
            <a:alphaModFix/>
          </a:blip>
          <a:stretch>
            <a:fillRect/>
          </a:stretch>
        </p:blipFill>
        <p:spPr>
          <a:xfrm>
            <a:off x="8159228" y="38346"/>
            <a:ext cx="909401" cy="459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